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2.xml" ContentType="application/vnd.openxmlformats-officedocument.presentationml.slide+xml"/>
  <Override PartName="/ppt/slides/slide49.xml" ContentType="application/vnd.openxmlformats-officedocument.presentationml.slide+xml"/>
  <Override PartName="/ppt/slides/slide33.xml" ContentType="application/vnd.openxmlformats-officedocument.presentationml.slide+xml"/>
  <Override PartName="/ppt/notesSlides/notesSlide30.xml" ContentType="application/vnd.openxmlformats-officedocument.presentationml.notes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notesSlides/notesSlide48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34.xml" ContentType="application/vnd.openxmlformats-officedocument.presentationml.notesSlide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theme/theme1.xml" ContentType="application/vnd.openxmlformats-officedocument.theme+xml"/>
  <Override PartName="/ppt/notesSlides/notesSlide5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46.xml" ContentType="application/vnd.openxmlformats-officedocument.presentationml.slide+xml"/>
  <Override PartName="/ppt/notesSlides/notesSlide4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14.xml" ContentType="application/vnd.openxmlformats-officedocument.presentationml.slideLayout+xml"/>
  <Override PartName="/ppt/notesSlides/notesSlide26.xml" ContentType="application/vnd.openxmlformats-officedocument.presentationml.notesSlide+xml"/>
  <Override PartName="/ppt/notesSlides/notesSlide45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53.xml" ContentType="application/vnd.openxmlformats-officedocument.presentationml.slide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notesSlides/notesSlide49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35.xml" ContentType="application/vnd.openxmlformats-officedocument.presentationml.notesSlide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theme/theme2.xml" ContentType="application/vnd.openxmlformats-officedocument.theme+xml"/>
  <Override PartName="/ppt/notesSlides/notesSlide5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Default Extension="vml" ContentType="application/vnd.openxmlformats-officedocument.vmlDrawing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28.xml" ContentType="application/vnd.openxmlformats-officedocument.presentationml.slide+xml"/>
  <Override PartName="/ppt/slides/slide50.xml" ContentType="application/vnd.openxmlformats-officedocument.presentationml.slide+xml"/>
  <Override PartName="/ppt/slides/slide4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5.xml" ContentType="application/vnd.openxmlformats-officedocument.presentationml.slideLayout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notesSlides/notesSlide46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54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51.xml" ContentType="application/vnd.openxmlformats-officedocument.presentationml.slide+xml"/>
  <Override PartName="/ppt/slides/slide48.xml" ContentType="application/vnd.openxmlformats-officedocument.presentationml.slide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viewProps.xml" ContentType="application/vnd.openxmlformats-officedocument.presentationml.viewProps+xml"/>
  <Override PartName="/ppt/slides/slide29.xml" ContentType="application/vnd.openxmlformats-officedocument.presentationml.slide+xml"/>
  <Override PartName="/ppt/slideLayouts/slideLayout16.xml" ContentType="application/vnd.openxmlformats-officedocument.presentationml.slideLayout+xml"/>
  <Override PartName="/ppt/notesSlides/notesSlide43.xml" ContentType="application/vnd.openxmlformats-officedocument.presentationml.notesSlide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notesSlides/notesSlide52.xml" ContentType="application/vnd.openxmlformats-officedocument.presentationml.notes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notesSlides/notesSlide40.xml" ContentType="application/vnd.openxmlformats-officedocument.presentationml.notesSlide+xml"/>
  <Override PartName="/ppt/embeddings/oleObject1.bin" ContentType="application/vnd.openxmlformats-officedocument.oleObject"/>
  <Override PartName="/ppt/slideLayouts/slideLayout13.xml" ContentType="application/vnd.openxmlformats-officedocument.presentationml.slideLayout+xml"/>
  <Override PartName="/ppt/notesSlides/notesSlide39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4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959" r:id="rId1"/>
  </p:sldMasterIdLst>
  <p:notesMasterIdLst>
    <p:notesMasterId r:id="rId56"/>
  </p:notesMasterIdLst>
  <p:handoutMasterIdLst>
    <p:handoutMasterId r:id="rId57"/>
  </p:handoutMasterIdLst>
  <p:sldIdLst>
    <p:sldId id="326" r:id="rId2"/>
    <p:sldId id="302" r:id="rId3"/>
    <p:sldId id="258" r:id="rId4"/>
    <p:sldId id="259" r:id="rId5"/>
    <p:sldId id="260" r:id="rId6"/>
    <p:sldId id="264" r:id="rId7"/>
    <p:sldId id="261" r:id="rId8"/>
    <p:sldId id="265" r:id="rId9"/>
    <p:sldId id="262" r:id="rId10"/>
    <p:sldId id="267" r:id="rId11"/>
    <p:sldId id="263" r:id="rId12"/>
    <p:sldId id="266" r:id="rId13"/>
    <p:sldId id="268" r:id="rId14"/>
    <p:sldId id="276" r:id="rId15"/>
    <p:sldId id="270" r:id="rId16"/>
    <p:sldId id="277" r:id="rId17"/>
    <p:sldId id="271" r:id="rId18"/>
    <p:sldId id="278" r:id="rId19"/>
    <p:sldId id="272" r:id="rId20"/>
    <p:sldId id="279" r:id="rId21"/>
    <p:sldId id="273" r:id="rId22"/>
    <p:sldId id="280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281" r:id="rId34"/>
    <p:sldId id="282" r:id="rId35"/>
    <p:sldId id="283" r:id="rId36"/>
    <p:sldId id="287" r:id="rId37"/>
    <p:sldId id="284" r:id="rId38"/>
    <p:sldId id="288" r:id="rId39"/>
    <p:sldId id="285" r:id="rId40"/>
    <p:sldId id="289" r:id="rId41"/>
    <p:sldId id="286" r:id="rId42"/>
    <p:sldId id="291" r:id="rId43"/>
    <p:sldId id="295" r:id="rId44"/>
    <p:sldId id="299" r:id="rId45"/>
    <p:sldId id="296" r:id="rId46"/>
    <p:sldId id="300" r:id="rId47"/>
    <p:sldId id="293" r:id="rId48"/>
    <p:sldId id="290" r:id="rId49"/>
    <p:sldId id="294" r:id="rId50"/>
    <p:sldId id="298" r:id="rId51"/>
    <p:sldId id="297" r:id="rId52"/>
    <p:sldId id="301" r:id="rId53"/>
    <p:sldId id="323" r:id="rId54"/>
    <p:sldId id="324" r:id="rId5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Arial" charset="0"/>
        <a:cs typeface="Arial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Arial" charset="0"/>
        <a:cs typeface="Arial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Arial" charset="0"/>
        <a:cs typeface="Arial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Arial" charset="0"/>
        <a:cs typeface="Arial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clrMode="bw"/>
  <p:showPr showNarration="1" useTimings="0">
    <p:present/>
    <p:sldAll/>
    <p:penClr>
      <a:srgbClr val="FF0000"/>
    </p:penClr>
  </p:showPr>
  <p:clrMru>
    <a:srgbClr val="FF6600"/>
    <a:srgbClr val="0066FF"/>
    <a:srgbClr val="FF3300"/>
    <a:srgbClr val="0000FF"/>
    <a:srgbClr val="00CC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6063" autoAdjust="0"/>
    <p:restoredTop sz="94664" autoAdjust="0"/>
  </p:normalViewPr>
  <p:slideViewPr>
    <p:cSldViewPr>
      <p:cViewPr varScale="1">
        <p:scale>
          <a:sx n="97" d="100"/>
          <a:sy n="97" d="100"/>
        </p:scale>
        <p:origin x="-640" y="-10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notesMaster" Target="notesMasters/notesMaster1.xml"/><Relationship Id="rId57" Type="http://schemas.openxmlformats.org/officeDocument/2006/relationships/handoutMaster" Target="handoutMasters/handoutMaster1.xml"/><Relationship Id="rId58" Type="http://schemas.openxmlformats.org/officeDocument/2006/relationships/printerSettings" Target="printerSettings/printerSettings1.bin"/><Relationship Id="rId59" Type="http://schemas.openxmlformats.org/officeDocument/2006/relationships/presProps" Target="pres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9FAE13D-E7D9-A541-97C7-C9E5A46ABC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5D9AD77-E09D-B74C-97E9-50A27425863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6B35194-2040-5047-9D63-3FF03491806C}" type="slidenum">
              <a:rPr lang="en-US"/>
              <a:pPr/>
              <a:t>1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0E1F695-7F0F-E84B-9CD8-AEFDBC39310F}" type="slidenum">
              <a:rPr lang="en-US"/>
              <a:pPr/>
              <a:t>10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30389DD-2EC5-5248-A40D-11E0B2990FC3}" type="slidenum">
              <a:rPr lang="en-US"/>
              <a:pPr/>
              <a:t>11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014DA2D-1629-6644-80E4-4C0615014AA8}" type="slidenum">
              <a:rPr lang="en-US"/>
              <a:pPr/>
              <a:t>12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383BE0E-F863-194B-B89F-5CB03B141783}" type="slidenum">
              <a:rPr lang="en-US"/>
              <a:pPr/>
              <a:t>13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B314E53-9AAD-094D-94DF-C35EEAF8A51C}" type="slidenum">
              <a:rPr lang="en-US"/>
              <a:pPr/>
              <a:t>14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DEC5958-36FA-0F42-971B-4BDFE531900C}" type="slidenum">
              <a:rPr lang="en-US"/>
              <a:pPr/>
              <a:t>15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A3145C0-3179-4748-A6F3-AEE3417460E1}" type="slidenum">
              <a:rPr lang="en-US"/>
              <a:pPr/>
              <a:t>16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388DB47-3462-F842-AD14-7BC8C921211A}" type="slidenum">
              <a:rPr lang="en-US"/>
              <a:pPr/>
              <a:t>17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972B945-E0FF-FE46-9485-60985AE03459}" type="slidenum">
              <a:rPr lang="en-US"/>
              <a:pPr/>
              <a:t>18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EC5DE02-CAB3-5F48-A1D9-8E3B1E8D1B25}" type="slidenum">
              <a:rPr lang="en-US"/>
              <a:pPr/>
              <a:t>19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49CEDF8-4A3F-7941-A695-DF5E0E4E92B8}" type="slidenum">
              <a:rPr lang="en-US"/>
              <a:pPr/>
              <a:t>2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5246166-E44F-2241-91C1-048412595382}" type="slidenum">
              <a:rPr lang="en-US"/>
              <a:pPr/>
              <a:t>20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DB021B9-D791-B340-84BE-E3838A915960}" type="slidenum">
              <a:rPr lang="en-US"/>
              <a:pPr/>
              <a:t>21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ADA32E8-A91D-E046-B4DF-8507BAC74DE1}" type="slidenum">
              <a:rPr lang="en-US"/>
              <a:pPr/>
              <a:t>22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129F372-1EFB-E543-9ACE-39E0E48492E7}" type="slidenum">
              <a:rPr lang="en-US"/>
              <a:pPr/>
              <a:t>23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9924C9D-A945-4647-AA25-F96328A0E9FA}" type="slidenum">
              <a:rPr lang="en-US"/>
              <a:pPr/>
              <a:t>24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63C4F30-FCD3-A540-888F-3AEB26D195D7}" type="slidenum">
              <a:rPr lang="en-US"/>
              <a:pPr/>
              <a:t>25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02A542B-52F0-5F46-A964-A8CB0E9106FC}" type="slidenum">
              <a:rPr lang="en-US"/>
              <a:pPr/>
              <a:t>26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414BF6B-6474-4A40-BA94-B6F4C45A6500}" type="slidenum">
              <a:rPr lang="en-US"/>
              <a:pPr/>
              <a:t>27</a:t>
            </a:fld>
            <a:endParaRPr 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A8ACE10-D4CA-1243-8BF9-3C976DA5E4A9}" type="slidenum">
              <a:rPr lang="en-US"/>
              <a:pPr/>
              <a:t>28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5AF73E5-63C3-0E4E-AECE-5B2049187B28}" type="slidenum">
              <a:rPr lang="en-US"/>
              <a:pPr/>
              <a:t>29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9C49483-6CB3-8844-9957-0F8DFA3F4327}" type="slidenum">
              <a:rPr lang="en-US"/>
              <a:pPr/>
              <a:t>3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244FEBC-F25A-F04F-B8C1-B78C1B523236}" type="slidenum">
              <a:rPr lang="en-US"/>
              <a:pPr/>
              <a:t>30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0A1B74F-8F44-4D48-BB6E-212EC200E7D2}" type="slidenum">
              <a:rPr lang="en-US"/>
              <a:pPr/>
              <a:t>31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D96B7C5-CAAB-4D4F-B0B7-C0B427E31AE5}" type="slidenum">
              <a:rPr lang="en-US"/>
              <a:pPr/>
              <a:t>32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7443DF5-7016-1F41-8F98-1E2A483125AD}" type="slidenum">
              <a:rPr lang="en-US"/>
              <a:pPr/>
              <a:t>33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7DBC6F8-46BB-0841-BC7A-4958A704705C}" type="slidenum">
              <a:rPr lang="en-US"/>
              <a:pPr/>
              <a:t>34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2918164-285A-9245-968A-0B0D68A274D0}" type="slidenum">
              <a:rPr lang="en-US"/>
              <a:pPr/>
              <a:t>35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1D8FF00-C347-654B-BD34-61B6E19450E8}" type="slidenum">
              <a:rPr lang="en-US"/>
              <a:pPr/>
              <a:t>36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2A35963-3A98-6042-8CE7-5A2E0B06112B}" type="slidenum">
              <a:rPr lang="en-US"/>
              <a:pPr/>
              <a:t>37</a:t>
            </a:fld>
            <a:endParaRPr lang="en-US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7ADEAE0-AA9A-044F-8B0B-C965FFB45D6D}" type="slidenum">
              <a:rPr lang="en-US"/>
              <a:pPr/>
              <a:t>38</a:t>
            </a:fld>
            <a:endParaRPr lang="en-US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C0B0741-DD71-1A41-BC85-771C9CC2E081}" type="slidenum">
              <a:rPr lang="en-US"/>
              <a:pPr/>
              <a:t>39</a:t>
            </a:fld>
            <a:endParaRPr lang="en-US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B1B69D7-A625-8C4D-AB81-D8D740168C5E}" type="slidenum">
              <a:rPr lang="en-US"/>
              <a:pPr/>
              <a:t>4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1634510-594B-9B46-A2F7-A6EDEA167751}" type="slidenum">
              <a:rPr lang="en-US"/>
              <a:pPr/>
              <a:t>40</a:t>
            </a:fld>
            <a:endParaRPr lang="en-US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A5151CD-F542-1043-8003-C7CC5397FB3A}" type="slidenum">
              <a:rPr lang="en-US"/>
              <a:pPr/>
              <a:t>41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1E9B974-F1D2-1249-81A5-DA47578A3CD8}" type="slidenum">
              <a:rPr lang="en-US"/>
              <a:pPr/>
              <a:t>42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0EA9C67-75DB-014F-A0C8-B6DF817FE9B4}" type="slidenum">
              <a:rPr lang="en-US"/>
              <a:pPr/>
              <a:t>43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29F7822-9245-B445-9B4E-DF124B72FFA3}" type="slidenum">
              <a:rPr lang="en-US"/>
              <a:pPr/>
              <a:t>44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4716AF0-34C8-5942-8D88-C2A71EFE1AEA}" type="slidenum">
              <a:rPr lang="en-US"/>
              <a:pPr/>
              <a:t>45</a:t>
            </a:fld>
            <a:endParaRPr lang="en-US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3E17CAE-026B-684E-9831-023AD984F034}" type="slidenum">
              <a:rPr lang="en-US"/>
              <a:pPr/>
              <a:t>46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ADBA32F-E567-2143-A105-A0CF468867DC}" type="slidenum">
              <a:rPr lang="en-US"/>
              <a:pPr/>
              <a:t>47</a:t>
            </a:fld>
            <a:endParaRPr lang="en-US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BCC31D3-236A-2A47-B067-168D1813D204}" type="slidenum">
              <a:rPr lang="en-US"/>
              <a:pPr/>
              <a:t>48</a:t>
            </a:fld>
            <a:endParaRPr lang="en-US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46574D1-1C92-2B40-8764-DF3AF497A4C4}" type="slidenum">
              <a:rPr lang="en-US"/>
              <a:pPr/>
              <a:t>49</a:t>
            </a:fld>
            <a:endParaRPr lang="en-US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1A87283-612B-A845-B17A-084B7E9912DB}" type="slidenum">
              <a:rPr lang="en-US"/>
              <a:pPr/>
              <a:t>5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93E89A0-7040-F44B-89A4-3C6105A8524B}" type="slidenum">
              <a:rPr lang="en-US"/>
              <a:pPr/>
              <a:t>50</a:t>
            </a:fld>
            <a:endParaRPr lang="en-US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7791EAD-1B1A-ED42-8438-0C05C3AB307B}" type="slidenum">
              <a:rPr lang="en-US"/>
              <a:pPr/>
              <a:t>51</a:t>
            </a:fld>
            <a:endParaRPr lang="en-US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D2E3C82-0ACD-8440-90B7-BA44ACEBE297}" type="slidenum">
              <a:rPr lang="en-US"/>
              <a:pPr/>
              <a:t>52</a:t>
            </a:fld>
            <a:endParaRPr lang="en-US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C1B6F58-37D4-1D4E-A3A7-D690E58C6B6F}" type="slidenum">
              <a:rPr lang="en-US"/>
              <a:pPr/>
              <a:t>53</a:t>
            </a:fld>
            <a:endParaRPr lang="en-US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D344770-8F8F-7D44-8B30-D21B656954FD}" type="slidenum">
              <a:rPr lang="en-US"/>
              <a:pPr/>
              <a:t>54</a:t>
            </a:fld>
            <a:endParaRPr lang="en-US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026EC5D-B6D4-3948-BBB6-7BDABE395DFF}" type="slidenum">
              <a:rPr lang="en-US"/>
              <a:pPr/>
              <a:t>6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1DB1C1D-DD60-F84D-8C49-79127B70EAE4}" type="slidenum">
              <a:rPr lang="en-US"/>
              <a:pPr/>
              <a:t>7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BE210EE-A89A-8D4E-9454-AF098F67F5A9}" type="slidenum">
              <a:rPr lang="en-US"/>
              <a:pPr/>
              <a:t>8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3ADFB49-5D6E-A545-895A-DC88691D5958}" type="slidenum">
              <a:rPr lang="en-US"/>
              <a:pPr/>
              <a:t>9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Created by Pamela Lovin/LRHS, Wake County Public Schools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604A-DDD4-4BE5-9F0F-C50D317D16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Created by Pamela Lovin/LRHS, Wake County Public Schools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C232-BADF-E74F-AB9B-842EE78D6C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Created by Pamela Lovin/LRHS, Wake County Public Schools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C492-49C6-C748-B847-A4888473E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Created by Pamela Lovin/LRHS, Wake County Public Schools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8D04-8648-C040-A11F-923419E7DB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Created by Pamela Lovin/LRHS, Wake County Public Schools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6086-6FEB-D646-93D8-15E523F656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Created by Pamela Lovin/LRHS, Wake County Public Schools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799DD-566D-CA43-8D49-9961A819C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Created by Pamela Lovin/LRHS, Wake County Public Schools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5E60-FEB5-5741-96E3-4F317D567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Created by Pamela Lovin/LRHS, Wake County Public Schools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6086-6FEB-D646-93D8-15E523F65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Created by Pamela Lovin/LRHS, Wake County Public Schools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DF898-12FB-4540-AF6B-40793D3987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Created by Pamela Lovin/LRHS, Wake County Public Schools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E8D7-B0EF-1E49-87F3-A0F7F6C35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Created by Pamela Lovin/LRHS, Wake County Public Schools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52F1F2B-CCC4-3B41-AC8A-A024651C89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Created by Pamela Lovin/LRHS, Wake County Public Schools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1E32-4121-D440-A187-2E9C86A47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Created by Pamela Lovin/LRHS, Wake County Public Schools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65D03-6C15-FB4F-8ADA-CE82B0E8F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Created by Pamela Lovin/LRHS, Wake County Public Schools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6086-6FEB-D646-93D8-15E523F656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Created by Pamela Lovin/LRHS, Wake County Public Schools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6086-6FEB-D646-93D8-15E523F656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Created by Pamela Lovin/LRHS, Wake County Public Schools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6086-6FEB-D646-93D8-15E523F656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Created by Pamela Lovin/LRHS, Wake County Public Schools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A2DAF-02F2-234E-A659-0F927C5E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rgbClr val="660066"/>
            </a:gs>
            <a:gs pos="100000">
              <a:schemeClr val="tx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Created by Pamela Lovin/LRHS, Wake County Public Schools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17A6086-6FEB-D646-93D8-15E523F65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  <p:sldLayoutId id="2147483972" r:id="rId13"/>
    <p:sldLayoutId id="2147483973" r:id="rId14"/>
    <p:sldLayoutId id="2147483974" r:id="rId15"/>
    <p:sldLayoutId id="2147483975" r:id="rId16"/>
    <p:sldLayoutId id="2147483976" r:id="rId17"/>
  </p:sldLayoutIdLst>
  <p:transition>
    <p:zoom dir="in"/>
  </p:transition>
  <p:timing>
    <p:tnLst>
      <p:par>
        <p:cTn id="1" dur="indefinite" restart="never" nodeType="tmRoot"/>
      </p:par>
    </p:tnLst>
  </p:timing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" Target="slide17.xml"/><Relationship Id="rId20" Type="http://schemas.openxmlformats.org/officeDocument/2006/relationships/slide" Target="slide49.xml"/><Relationship Id="rId21" Type="http://schemas.openxmlformats.org/officeDocument/2006/relationships/slide" Target="slide51.xml"/><Relationship Id="rId22" Type="http://schemas.openxmlformats.org/officeDocument/2006/relationships/slide" Target="slide43.xml"/><Relationship Id="rId23" Type="http://schemas.openxmlformats.org/officeDocument/2006/relationships/slide" Target="slide45.xml"/><Relationship Id="rId24" Type="http://schemas.openxmlformats.org/officeDocument/2006/relationships/slide" Target="slide37.xml"/><Relationship Id="rId25" Type="http://schemas.openxmlformats.org/officeDocument/2006/relationships/slide" Target="slide39.xml"/><Relationship Id="rId26" Type="http://schemas.openxmlformats.org/officeDocument/2006/relationships/slide" Target="slide41.xml"/><Relationship Id="rId27" Type="http://schemas.openxmlformats.org/officeDocument/2006/relationships/slide" Target="slide33.xml"/><Relationship Id="rId28" Type="http://schemas.openxmlformats.org/officeDocument/2006/relationships/slide" Target="slide35.xml"/><Relationship Id="rId10" Type="http://schemas.openxmlformats.org/officeDocument/2006/relationships/slide" Target="slide19.xml"/><Relationship Id="rId11" Type="http://schemas.openxmlformats.org/officeDocument/2006/relationships/slide" Target="slide21.xml"/><Relationship Id="rId12" Type="http://schemas.openxmlformats.org/officeDocument/2006/relationships/slide" Target="slide13.xml"/><Relationship Id="rId13" Type="http://schemas.openxmlformats.org/officeDocument/2006/relationships/slide" Target="slide15.xml"/><Relationship Id="rId14" Type="http://schemas.openxmlformats.org/officeDocument/2006/relationships/slide" Target="slide3.xml"/><Relationship Id="rId15" Type="http://schemas.openxmlformats.org/officeDocument/2006/relationships/slide" Target="slide9.xml"/><Relationship Id="rId16" Type="http://schemas.openxmlformats.org/officeDocument/2006/relationships/slide" Target="slide7.xml"/><Relationship Id="rId17" Type="http://schemas.openxmlformats.org/officeDocument/2006/relationships/slide" Target="slide11.xml"/><Relationship Id="rId18" Type="http://schemas.openxmlformats.org/officeDocument/2006/relationships/slide" Target="slide5.xml"/><Relationship Id="rId19" Type="http://schemas.openxmlformats.org/officeDocument/2006/relationships/slide" Target="slide47.xml"/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.xml"/><Relationship Id="rId3" Type="http://schemas.openxmlformats.org/officeDocument/2006/relationships/slide" Target="slide53.xml"/><Relationship Id="rId4" Type="http://schemas.openxmlformats.org/officeDocument/2006/relationships/slide" Target="slide27.xml"/><Relationship Id="rId5" Type="http://schemas.openxmlformats.org/officeDocument/2006/relationships/slide" Target="slide31.xml"/><Relationship Id="rId6" Type="http://schemas.openxmlformats.org/officeDocument/2006/relationships/slide" Target="slide29.xml"/><Relationship Id="rId7" Type="http://schemas.openxmlformats.org/officeDocument/2006/relationships/slide" Target="slide23.xml"/><Relationship Id="rId8" Type="http://schemas.openxmlformats.org/officeDocument/2006/relationships/slide" Target="slide2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slide" Target="slide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slide" Target="slide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slide" Target="slide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slide" Target="slide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slide" Target="slide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Relationship Id="rId3" Type="http://schemas.openxmlformats.org/officeDocument/2006/relationships/slide" Target="slide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slide" Target="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Relationship Id="rId3" Type="http://schemas.openxmlformats.org/officeDocument/2006/relationships/slide" Target="slide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Relationship Id="rId3" Type="http://schemas.openxmlformats.org/officeDocument/2006/relationships/slide" Target="slide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Relationship Id="rId3" Type="http://schemas.openxmlformats.org/officeDocument/2006/relationships/slide" Target="slide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Relationship Id="rId3" Type="http://schemas.openxmlformats.org/officeDocument/2006/relationships/slide" Target="slide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Relationship Id="rId3" Type="http://schemas.openxmlformats.org/officeDocument/2006/relationships/slide" Target="slide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Relationship Id="rId3" Type="http://schemas.openxmlformats.org/officeDocument/2006/relationships/slide" Target="slide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Relationship Id="rId3" Type="http://schemas.openxmlformats.org/officeDocument/2006/relationships/slide" Target="slide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Relationship Id="rId3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WordArt 13"/>
          <p:cNvSpPr>
            <a:spLocks noChangeArrowheads="1" noChangeShapeType="1" noTextEdit="1"/>
          </p:cNvSpPr>
          <p:nvPr/>
        </p:nvSpPr>
        <p:spPr bwMode="auto">
          <a:xfrm>
            <a:off x="838200" y="4648200"/>
            <a:ext cx="7086600" cy="1774825"/>
          </a:xfrm>
          <a:prstGeom prst="rect">
            <a:avLst/>
          </a:prstGeom>
          <a:effec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hangingPunct="0">
              <a:defRPr/>
            </a:pPr>
            <a:r>
              <a:rPr lang="en-US" sz="3600" b="1" kern="1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/>
                <a:ea typeface="+mn-ea"/>
                <a:cs typeface="+mn-cs"/>
              </a:rPr>
              <a:t>Final exam</a:t>
            </a:r>
          </a:p>
          <a:p>
            <a:pPr algn="ctr" eaLnBrk="0" hangingPunct="0">
              <a:defRPr/>
            </a:pPr>
            <a:r>
              <a:rPr lang="en-US" sz="3600" b="1" kern="1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/>
                <a:ea typeface="+mn-ea"/>
                <a:cs typeface="+mn-cs"/>
              </a:rPr>
              <a:t>REVIEW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 Black"/>
              <a:ea typeface="+mn-ea"/>
              <a:cs typeface="+mn-cs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7696200" cy="1676400"/>
          </a:xfrm>
        </p:spPr>
        <p:txBody>
          <a:bodyPr>
            <a:noAutofit/>
          </a:bodyPr>
          <a:lstStyle/>
          <a:p>
            <a:pPr marL="484632" indent="0" algn="l" eaLnBrk="1" fontAlgn="auto" hangingPunct="1">
              <a:spcAft>
                <a:spcPts val="0"/>
              </a:spcAft>
              <a:defRPr/>
            </a:pPr>
            <a:r>
              <a:rPr lang="en-US" sz="11500" b="1" dirty="0" smtClean="0">
                <a:solidFill>
                  <a:schemeClr val="bg2"/>
                </a:solidFill>
              </a:rPr>
              <a:t>Jeopardy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La casa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514600"/>
            <a:ext cx="7772400" cy="34290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solidFill>
                  <a:schemeClr val="bg1"/>
                </a:solidFill>
              </a:rPr>
              <a:t>el </a:t>
            </a:r>
            <a:r>
              <a:rPr lang="en-US" sz="4400" dirty="0" err="1" smtClean="0">
                <a:solidFill>
                  <a:schemeClr val="bg1"/>
                </a:solidFill>
              </a:rPr>
              <a:t>sótano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946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257800" y="5410200"/>
            <a:ext cx="2819400" cy="9144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La casa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500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dirty="0" smtClean="0">
                <a:solidFill>
                  <a:schemeClr val="bg1"/>
                </a:solidFill>
              </a:rPr>
              <a:t>Describe </a:t>
            </a:r>
            <a:r>
              <a:rPr lang="en-US" sz="4400" dirty="0" err="1" smtClean="0">
                <a:solidFill>
                  <a:schemeClr val="bg1"/>
                </a:solidFill>
              </a:rPr>
              <a:t>tu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dormitorio</a:t>
            </a:r>
            <a:r>
              <a:rPr lang="en-US" sz="4400" dirty="0" smtClean="0">
                <a:solidFill>
                  <a:schemeClr val="bg1"/>
                </a:solidFill>
              </a:rPr>
              <a:t> en dos </a:t>
            </a:r>
            <a:r>
              <a:rPr lang="en-US" sz="4400" dirty="0" err="1" smtClean="0">
                <a:solidFill>
                  <a:schemeClr val="bg1"/>
                </a:solidFill>
              </a:rPr>
              <a:t>frases</a:t>
            </a:r>
            <a:r>
              <a:rPr lang="en-US" sz="4400" dirty="0" smtClean="0">
                <a:solidFill>
                  <a:schemeClr val="bg1"/>
                </a:solidFill>
              </a:rPr>
              <a:t>.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029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19800" y="5562600"/>
            <a:ext cx="23622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  <p:graphicFrame>
        <p:nvGraphicFramePr>
          <p:cNvPr id="1026" name="Rectangle 6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026" name="Clip" r:id="rId4" imgW="0" imgH="0" progId="">
              <p:embed/>
            </p:oleObj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La casa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500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048000"/>
            <a:ext cx="8229600" cy="3406775"/>
          </a:xfrm>
        </p:spPr>
        <p:txBody>
          <a:bodyPr/>
          <a:lstStyle/>
          <a:p>
            <a:pPr eaLnBrk="1" hangingPunct="1"/>
            <a:r>
              <a:rPr lang="en-US" sz="4400" dirty="0" smtClean="0">
                <a:solidFill>
                  <a:schemeClr val="bg1"/>
                </a:solidFill>
              </a:rPr>
              <a:t>(</a:t>
            </a:r>
            <a:r>
              <a:rPr lang="en-US" sz="4400" dirty="0" err="1" smtClean="0">
                <a:solidFill>
                  <a:schemeClr val="bg1"/>
                </a:solidFill>
              </a:rPr>
              <a:t>respuesta</a:t>
            </a:r>
            <a:r>
              <a:rPr lang="en-US" sz="4400" dirty="0" smtClean="0">
                <a:solidFill>
                  <a:schemeClr val="bg1"/>
                </a:solidFill>
              </a:rPr>
              <a:t> personal)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2048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91200" y="5410200"/>
            <a:ext cx="2514600" cy="9144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La </a:t>
            </a:r>
            <a:r>
              <a:rPr lang="en-US" dirty="0" err="1" smtClean="0">
                <a:solidFill>
                  <a:schemeClr val="bg1"/>
                </a:solidFill>
              </a:rPr>
              <a:t>escuela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100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514600"/>
            <a:ext cx="7772400" cy="35814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solidFill>
                  <a:schemeClr val="bg1"/>
                </a:solidFill>
              </a:rPr>
              <a:t>Dime </a:t>
            </a:r>
            <a:r>
              <a:rPr lang="en-US" sz="4400" dirty="0" err="1" smtClean="0">
                <a:solidFill>
                  <a:schemeClr val="bg1"/>
                </a:solidFill>
              </a:rPr>
              <a:t>tres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clases</a:t>
            </a:r>
            <a:r>
              <a:rPr lang="en-US" sz="4400" dirty="0" smtClean="0">
                <a:solidFill>
                  <a:schemeClr val="bg1"/>
                </a:solidFill>
              </a:rPr>
              <a:t>.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2150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867400" y="5638800"/>
            <a:ext cx="24384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La </a:t>
            </a:r>
            <a:r>
              <a:rPr lang="en-US" dirty="0" err="1" smtClean="0">
                <a:solidFill>
                  <a:schemeClr val="bg1"/>
                </a:solidFill>
              </a:rPr>
              <a:t>escuela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000" dirty="0" smtClean="0">
                <a:solidFill>
                  <a:schemeClr val="bg1"/>
                </a:solidFill>
              </a:rPr>
              <a:t>la </a:t>
            </a:r>
            <a:r>
              <a:rPr lang="en-US" sz="2000" dirty="0" err="1" smtClean="0">
                <a:solidFill>
                  <a:schemeClr val="bg1"/>
                </a:solidFill>
              </a:rPr>
              <a:t>clase</a:t>
            </a:r>
            <a:r>
              <a:rPr lang="en-US" sz="2000" dirty="0" smtClean="0">
                <a:solidFill>
                  <a:schemeClr val="bg1"/>
                </a:solidFill>
              </a:rPr>
              <a:t> de </a:t>
            </a:r>
            <a:r>
              <a:rPr lang="en-US" sz="2000" dirty="0" err="1" smtClean="0">
                <a:solidFill>
                  <a:schemeClr val="bg1"/>
                </a:solidFill>
              </a:rPr>
              <a:t>español</a:t>
            </a:r>
            <a:endParaRPr lang="en-US" sz="20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000" dirty="0" smtClean="0">
                <a:solidFill>
                  <a:schemeClr val="bg1"/>
                </a:solidFill>
              </a:rPr>
              <a:t>la </a:t>
            </a:r>
            <a:r>
              <a:rPr lang="en-US" sz="2000" dirty="0" err="1" smtClean="0">
                <a:solidFill>
                  <a:schemeClr val="bg1"/>
                </a:solidFill>
              </a:rPr>
              <a:t>clase</a:t>
            </a:r>
            <a:r>
              <a:rPr lang="en-US" sz="2000" dirty="0" smtClean="0">
                <a:solidFill>
                  <a:schemeClr val="bg1"/>
                </a:solidFill>
              </a:rPr>
              <a:t> de </a:t>
            </a:r>
            <a:r>
              <a:rPr lang="en-US" sz="2000" dirty="0" err="1" smtClean="0">
                <a:solidFill>
                  <a:schemeClr val="bg1"/>
                </a:solidFill>
              </a:rPr>
              <a:t>matemáticas</a:t>
            </a:r>
            <a:endParaRPr lang="en-US" sz="20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000" dirty="0" smtClean="0">
                <a:solidFill>
                  <a:schemeClr val="bg1"/>
                </a:solidFill>
              </a:rPr>
              <a:t>la </a:t>
            </a:r>
            <a:r>
              <a:rPr lang="en-US" sz="2000" dirty="0" err="1" smtClean="0">
                <a:solidFill>
                  <a:schemeClr val="bg1"/>
                </a:solidFill>
              </a:rPr>
              <a:t>clase</a:t>
            </a:r>
            <a:r>
              <a:rPr lang="en-US" sz="2000" dirty="0" smtClean="0">
                <a:solidFill>
                  <a:schemeClr val="bg1"/>
                </a:solidFill>
              </a:rPr>
              <a:t> de </a:t>
            </a:r>
            <a:r>
              <a:rPr lang="en-US" sz="2000" dirty="0" err="1" smtClean="0">
                <a:solidFill>
                  <a:schemeClr val="bg1"/>
                </a:solidFill>
              </a:rPr>
              <a:t>ciencias</a:t>
            </a:r>
            <a:endParaRPr lang="en-US" sz="20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000" dirty="0" smtClean="0">
                <a:solidFill>
                  <a:schemeClr val="bg1"/>
                </a:solidFill>
              </a:rPr>
              <a:t>la </a:t>
            </a:r>
            <a:r>
              <a:rPr lang="en-US" sz="2000" dirty="0" err="1" smtClean="0">
                <a:solidFill>
                  <a:schemeClr val="bg1"/>
                </a:solidFill>
              </a:rPr>
              <a:t>clase</a:t>
            </a:r>
            <a:r>
              <a:rPr lang="en-US" sz="2000" dirty="0" smtClean="0">
                <a:solidFill>
                  <a:schemeClr val="bg1"/>
                </a:solidFill>
              </a:rPr>
              <a:t> de </a:t>
            </a:r>
            <a:r>
              <a:rPr lang="en-US" sz="2000" dirty="0" err="1" smtClean="0">
                <a:solidFill>
                  <a:schemeClr val="bg1"/>
                </a:solidFill>
              </a:rPr>
              <a:t>ciencias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sociales</a:t>
            </a:r>
            <a:endParaRPr lang="en-US" sz="20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000" dirty="0" smtClean="0">
                <a:solidFill>
                  <a:schemeClr val="bg1"/>
                </a:solidFill>
              </a:rPr>
              <a:t>la </a:t>
            </a:r>
            <a:r>
              <a:rPr lang="en-US" sz="2000" dirty="0" err="1" smtClean="0">
                <a:solidFill>
                  <a:schemeClr val="bg1"/>
                </a:solidFill>
              </a:rPr>
              <a:t>clase</a:t>
            </a:r>
            <a:r>
              <a:rPr lang="en-US" sz="2000" dirty="0" smtClean="0">
                <a:solidFill>
                  <a:schemeClr val="bg1"/>
                </a:solidFill>
              </a:rPr>
              <a:t> de </a:t>
            </a:r>
            <a:r>
              <a:rPr lang="en-US" sz="2000" dirty="0" err="1" smtClean="0">
                <a:solidFill>
                  <a:schemeClr val="bg1"/>
                </a:solidFill>
              </a:rPr>
              <a:t>inglés</a:t>
            </a:r>
            <a:endParaRPr lang="en-US" sz="20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000" dirty="0" smtClean="0">
                <a:solidFill>
                  <a:schemeClr val="bg1"/>
                </a:solidFill>
              </a:rPr>
              <a:t>la </a:t>
            </a:r>
            <a:r>
              <a:rPr lang="en-US" sz="2000" dirty="0" err="1" smtClean="0">
                <a:solidFill>
                  <a:schemeClr val="bg1"/>
                </a:solidFill>
              </a:rPr>
              <a:t>clase</a:t>
            </a:r>
            <a:r>
              <a:rPr lang="en-US" sz="2000" dirty="0" smtClean="0">
                <a:solidFill>
                  <a:schemeClr val="bg1"/>
                </a:solidFill>
              </a:rPr>
              <a:t> de </a:t>
            </a:r>
            <a:r>
              <a:rPr lang="en-US" sz="2000" dirty="0" err="1" smtClean="0">
                <a:solidFill>
                  <a:schemeClr val="bg1"/>
                </a:solidFill>
              </a:rPr>
              <a:t>educación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física</a:t>
            </a:r>
            <a:endParaRPr lang="en-US" sz="20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000" dirty="0" smtClean="0">
                <a:solidFill>
                  <a:schemeClr val="bg1"/>
                </a:solidFill>
              </a:rPr>
              <a:t>la </a:t>
            </a:r>
            <a:r>
              <a:rPr lang="en-US" sz="2000" dirty="0" err="1" smtClean="0">
                <a:solidFill>
                  <a:schemeClr val="bg1"/>
                </a:solidFill>
              </a:rPr>
              <a:t>clase</a:t>
            </a:r>
            <a:r>
              <a:rPr lang="en-US" sz="2000" dirty="0" smtClean="0">
                <a:solidFill>
                  <a:schemeClr val="bg1"/>
                </a:solidFill>
              </a:rPr>
              <a:t> de </a:t>
            </a:r>
            <a:r>
              <a:rPr lang="en-US" sz="2000" dirty="0" err="1" smtClean="0">
                <a:solidFill>
                  <a:schemeClr val="bg1"/>
                </a:solidFill>
              </a:rPr>
              <a:t>salud</a:t>
            </a:r>
            <a:endParaRPr lang="en-US" sz="20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000" dirty="0" smtClean="0">
                <a:solidFill>
                  <a:schemeClr val="bg1"/>
                </a:solidFill>
              </a:rPr>
              <a:t>la </a:t>
            </a:r>
            <a:r>
              <a:rPr lang="en-US" sz="2000" dirty="0" err="1" smtClean="0">
                <a:solidFill>
                  <a:schemeClr val="bg1"/>
                </a:solidFill>
              </a:rPr>
              <a:t>clase</a:t>
            </a:r>
            <a:r>
              <a:rPr lang="en-US" sz="2000" dirty="0" smtClean="0">
                <a:solidFill>
                  <a:schemeClr val="bg1"/>
                </a:solidFill>
              </a:rPr>
              <a:t> de </a:t>
            </a:r>
            <a:r>
              <a:rPr lang="en-US" sz="2000" dirty="0" err="1" smtClean="0">
                <a:solidFill>
                  <a:schemeClr val="bg1"/>
                </a:solidFill>
              </a:rPr>
              <a:t>tecnología</a:t>
            </a:r>
            <a:endParaRPr lang="en-US" sz="20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000" dirty="0" smtClean="0">
                <a:solidFill>
                  <a:schemeClr val="bg1"/>
                </a:solidFill>
              </a:rPr>
              <a:t>la </a:t>
            </a:r>
            <a:r>
              <a:rPr lang="en-US" sz="2000" dirty="0" err="1" smtClean="0">
                <a:solidFill>
                  <a:schemeClr val="bg1"/>
                </a:solidFill>
              </a:rPr>
              <a:t>clase</a:t>
            </a:r>
            <a:r>
              <a:rPr lang="en-US" sz="2000" dirty="0" smtClean="0">
                <a:solidFill>
                  <a:schemeClr val="bg1"/>
                </a:solidFill>
              </a:rPr>
              <a:t> de </a:t>
            </a:r>
            <a:r>
              <a:rPr lang="en-US" sz="2000" dirty="0" err="1" smtClean="0">
                <a:solidFill>
                  <a:schemeClr val="bg1"/>
                </a:solidFill>
              </a:rPr>
              <a:t>lectura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253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10200" y="5181600"/>
            <a:ext cx="3048000" cy="9144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La </a:t>
            </a:r>
            <a:r>
              <a:rPr lang="en-US" dirty="0" err="1" smtClean="0">
                <a:solidFill>
                  <a:schemeClr val="bg1"/>
                </a:solidFill>
              </a:rPr>
              <a:t>escuela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7772400" cy="3733800"/>
          </a:xfrm>
        </p:spPr>
        <p:txBody>
          <a:bodyPr/>
          <a:lstStyle/>
          <a:p>
            <a:pPr eaLnBrk="1" hangingPunct="1"/>
            <a:r>
              <a:rPr lang="en-US" sz="4400" dirty="0" err="1" smtClean="0">
                <a:solidFill>
                  <a:schemeClr val="bg1"/>
                </a:solidFill>
              </a:rPr>
              <a:t>Responde</a:t>
            </a:r>
            <a:r>
              <a:rPr lang="en-US" sz="4400" dirty="0" smtClean="0">
                <a:solidFill>
                  <a:schemeClr val="bg1"/>
                </a:solidFill>
              </a:rPr>
              <a:t> en </a:t>
            </a:r>
            <a:r>
              <a:rPr lang="en-US" sz="4400" dirty="0" err="1" smtClean="0">
                <a:solidFill>
                  <a:schemeClr val="bg1"/>
                </a:solidFill>
              </a:rPr>
              <a:t>frase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completa</a:t>
            </a:r>
            <a:r>
              <a:rPr lang="en-US" sz="4400" dirty="0" smtClean="0">
                <a:solidFill>
                  <a:schemeClr val="bg1"/>
                </a:solidFill>
              </a:rPr>
              <a:t>:</a:t>
            </a:r>
          </a:p>
          <a:p>
            <a:pPr eaLnBrk="1" hangingPunct="1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¿</a:t>
            </a:r>
            <a:r>
              <a:rPr lang="en-US" sz="4400" dirty="0" err="1" smtClean="0">
                <a:solidFill>
                  <a:schemeClr val="bg1"/>
                </a:solidFill>
              </a:rPr>
              <a:t>Qué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necesitas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para</a:t>
            </a:r>
            <a:r>
              <a:rPr lang="en-US" sz="4400" dirty="0" smtClean="0">
                <a:solidFill>
                  <a:schemeClr val="bg1"/>
                </a:solidFill>
              </a:rPr>
              <a:t> la </a:t>
            </a:r>
            <a:r>
              <a:rPr lang="en-US" sz="4400" dirty="0" err="1" smtClean="0">
                <a:solidFill>
                  <a:schemeClr val="bg1"/>
                </a:solidFill>
              </a:rPr>
              <a:t>clase</a:t>
            </a:r>
            <a:r>
              <a:rPr lang="en-US" sz="4400" dirty="0" smtClean="0">
                <a:solidFill>
                  <a:schemeClr val="bg1"/>
                </a:solidFill>
              </a:rPr>
              <a:t> de </a:t>
            </a:r>
            <a:r>
              <a:rPr lang="en-US" sz="4400" dirty="0" err="1" smtClean="0">
                <a:solidFill>
                  <a:schemeClr val="bg1"/>
                </a:solidFill>
              </a:rPr>
              <a:t>matemáticas</a:t>
            </a:r>
            <a:r>
              <a:rPr lang="en-US" sz="4400" dirty="0" smtClean="0">
                <a:solidFill>
                  <a:schemeClr val="bg1"/>
                </a:solidFill>
              </a:rPr>
              <a:t>?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2355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791200" y="5562600"/>
            <a:ext cx="26670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La </a:t>
            </a:r>
            <a:r>
              <a:rPr lang="en-US" dirty="0" err="1" smtClean="0">
                <a:solidFill>
                  <a:schemeClr val="bg1"/>
                </a:solidFill>
              </a:rPr>
              <a:t>escuela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pPr eaLnBrk="1" hangingPunct="1"/>
            <a:r>
              <a:rPr lang="en-US" sz="4400" dirty="0" err="1" smtClean="0">
                <a:solidFill>
                  <a:schemeClr val="bg1"/>
                </a:solidFill>
              </a:rPr>
              <a:t>Necesito</a:t>
            </a:r>
            <a:r>
              <a:rPr lang="en-US" sz="4400" dirty="0" smtClean="0">
                <a:solidFill>
                  <a:schemeClr val="bg1"/>
                </a:solidFill>
              </a:rPr>
              <a:t> el </a:t>
            </a:r>
            <a:r>
              <a:rPr lang="en-US" sz="4400" dirty="0" err="1" smtClean="0">
                <a:solidFill>
                  <a:schemeClr val="bg1"/>
                </a:solidFill>
              </a:rPr>
              <a:t>papel</a:t>
            </a:r>
            <a:r>
              <a:rPr lang="en-US" sz="4400" dirty="0" smtClean="0">
                <a:solidFill>
                  <a:schemeClr val="bg1"/>
                </a:solidFill>
              </a:rPr>
              <a:t>, la </a:t>
            </a:r>
            <a:r>
              <a:rPr lang="en-US" sz="4400" dirty="0" err="1" smtClean="0">
                <a:solidFill>
                  <a:schemeClr val="bg1"/>
                </a:solidFill>
              </a:rPr>
              <a:t>carpeta</a:t>
            </a:r>
            <a:r>
              <a:rPr lang="en-US" sz="4400" dirty="0" smtClean="0">
                <a:solidFill>
                  <a:schemeClr val="bg1"/>
                </a:solidFill>
              </a:rPr>
              <a:t>, la </a:t>
            </a:r>
            <a:r>
              <a:rPr lang="en-US" sz="4400" dirty="0" err="1" smtClean="0">
                <a:solidFill>
                  <a:schemeClr val="bg1"/>
                </a:solidFill>
              </a:rPr>
              <a:t>calculadora</a:t>
            </a:r>
            <a:r>
              <a:rPr lang="en-US" sz="4400" dirty="0" smtClean="0">
                <a:solidFill>
                  <a:schemeClr val="bg1"/>
                </a:solidFill>
              </a:rPr>
              <a:t>, el </a:t>
            </a:r>
            <a:r>
              <a:rPr lang="en-US" sz="4400" dirty="0" err="1" smtClean="0">
                <a:solidFill>
                  <a:schemeClr val="bg1"/>
                </a:solidFill>
              </a:rPr>
              <a:t>lápiz</a:t>
            </a:r>
            <a:r>
              <a:rPr lang="en-US" sz="4400" dirty="0" smtClean="0">
                <a:solidFill>
                  <a:schemeClr val="bg1"/>
                </a:solidFill>
              </a:rPr>
              <a:t>, etc.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2458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91200" y="5334000"/>
            <a:ext cx="2743200" cy="9144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La </a:t>
            </a:r>
            <a:r>
              <a:rPr lang="en-US" dirty="0" err="1" smtClean="0">
                <a:solidFill>
                  <a:schemeClr val="bg1"/>
                </a:solidFill>
              </a:rPr>
              <a:t>escuela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300</a:t>
            </a:r>
          </a:p>
        </p:txBody>
      </p:sp>
      <p:sp>
        <p:nvSpPr>
          <p:cNvPr id="2560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19800" y="5562600"/>
            <a:ext cx="27432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2743200"/>
            <a:ext cx="7772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47675" marR="0" lvl="0" indent="-3825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charset="2"/>
              <a:buChar char=""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Responde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frase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completa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447675" marR="0" lvl="0" indent="-3825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charset="2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¿A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qué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hora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tienes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el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almuerzo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447675" marR="0" lvl="0" indent="-3825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charset="2"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3825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12:07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La </a:t>
            </a:r>
            <a:r>
              <a:rPr lang="en-US" dirty="0" err="1" smtClean="0">
                <a:solidFill>
                  <a:schemeClr val="bg1"/>
                </a:solidFill>
              </a:rPr>
              <a:t>escuela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300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971800"/>
            <a:ext cx="7772400" cy="2971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400" dirty="0" err="1" smtClean="0">
                <a:solidFill>
                  <a:schemeClr val="bg1"/>
                </a:solidFill>
              </a:rPr>
              <a:t>Tengo</a:t>
            </a:r>
            <a:r>
              <a:rPr lang="en-US" sz="4400" dirty="0" smtClean="0">
                <a:solidFill>
                  <a:schemeClr val="bg1"/>
                </a:solidFill>
              </a:rPr>
              <a:t> el </a:t>
            </a:r>
            <a:r>
              <a:rPr lang="en-US" sz="4400" dirty="0" err="1" smtClean="0">
                <a:solidFill>
                  <a:schemeClr val="bg1"/>
                </a:solidFill>
              </a:rPr>
              <a:t>almuerzo</a:t>
            </a:r>
            <a:r>
              <a:rPr lang="en-US" sz="4400" dirty="0" smtClean="0">
                <a:solidFill>
                  <a:schemeClr val="bg1"/>
                </a:solidFill>
              </a:rPr>
              <a:t> a </a:t>
            </a:r>
            <a:r>
              <a:rPr lang="en-US" sz="4400" dirty="0" err="1" smtClean="0">
                <a:solidFill>
                  <a:schemeClr val="bg1"/>
                </a:solidFill>
              </a:rPr>
              <a:t>las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doce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y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siete</a:t>
            </a:r>
            <a:r>
              <a:rPr lang="en-US" sz="4400" dirty="0" smtClean="0">
                <a:solidFill>
                  <a:schemeClr val="bg1"/>
                </a:solidFill>
              </a:rPr>
              <a:t> de la </a:t>
            </a:r>
            <a:r>
              <a:rPr lang="en-US" sz="4400" dirty="0" err="1" smtClean="0">
                <a:solidFill>
                  <a:schemeClr val="bg1"/>
                </a:solidFill>
              </a:rPr>
              <a:t>tarde</a:t>
            </a:r>
            <a:r>
              <a:rPr lang="en-US" sz="4400" dirty="0" smtClean="0">
                <a:solidFill>
                  <a:schemeClr val="bg1"/>
                </a:solidFill>
              </a:rPr>
              <a:t>.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2662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15000" y="5410200"/>
            <a:ext cx="3048000" cy="9144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La </a:t>
            </a:r>
            <a:r>
              <a:rPr lang="en-US" dirty="0" err="1" smtClean="0">
                <a:solidFill>
                  <a:schemeClr val="bg1"/>
                </a:solidFill>
              </a:rPr>
              <a:t>escuela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2765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324600" y="5638800"/>
            <a:ext cx="24384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2209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47675" marR="0" lvl="0" indent="-3825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charset="2"/>
              <a:buChar char=""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Responde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frase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completa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447675" marR="0" lvl="0" indent="-3825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charset="2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¿A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qué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hora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español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447675" marR="0" lvl="0" indent="-3825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3825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marR="0" lvl="0" indent="-3825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 – 7:47</a:t>
            </a:r>
          </a:p>
          <a:p>
            <a:pPr marL="447675" marR="0" lvl="0" indent="-3825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 – 8:31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6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05200" y="6019800"/>
            <a:ext cx="2209800" cy="609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dirty="0" smtClean="0">
                <a:latin typeface="+mj-lt"/>
                <a:ea typeface="+mn-ea"/>
                <a:hlinkClick r:id="rId3" action="ppaction://hlinksldjump"/>
              </a:rPr>
              <a:t>Jeopardy Final</a:t>
            </a:r>
            <a:endParaRPr lang="en-US" dirty="0">
              <a:latin typeface="+mj-lt"/>
              <a:ea typeface="+mn-ea"/>
              <a:hlinkClick r:id="rId3" action="ppaction://hlinksldjump"/>
            </a:endParaRPr>
          </a:p>
        </p:txBody>
      </p:sp>
      <p:sp>
        <p:nvSpPr>
          <p:cNvPr id="11267" name="AutoShape 2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62400" y="3429000"/>
            <a:ext cx="1219200" cy="762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200" dirty="0" smtClean="0">
                <a:latin typeface="Arial" charset="0"/>
                <a:hlinkClick r:id="rId4" action="ppaction://hlinksldjump"/>
              </a:rPr>
              <a:t>300</a:t>
            </a:r>
            <a:endParaRPr lang="en-US" sz="3200" dirty="0">
              <a:latin typeface="Arial" charset="0"/>
            </a:endParaRPr>
          </a:p>
        </p:txBody>
      </p:sp>
      <p:sp>
        <p:nvSpPr>
          <p:cNvPr id="11268" name="AutoShape 2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62400" y="5105400"/>
            <a:ext cx="1219200" cy="762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200" dirty="0" smtClean="0">
                <a:latin typeface="Arial" charset="0"/>
                <a:hlinkClick r:id="rId5" action="ppaction://hlinksldjump"/>
              </a:rPr>
              <a:t>500</a:t>
            </a:r>
            <a:endParaRPr lang="en-US" sz="3200" dirty="0">
              <a:latin typeface="Arial" charset="0"/>
            </a:endParaRPr>
          </a:p>
        </p:txBody>
      </p:sp>
      <p:sp>
        <p:nvSpPr>
          <p:cNvPr id="11269" name="AutoShape 29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62400" y="4267200"/>
            <a:ext cx="1219200" cy="762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200" dirty="0" smtClean="0">
                <a:latin typeface="Arial" charset="0"/>
                <a:hlinkClick r:id="rId6" action="ppaction://hlinksldjump"/>
              </a:rPr>
              <a:t>400</a:t>
            </a:r>
            <a:endParaRPr lang="en-US" dirty="0">
              <a:latin typeface="Arial" charset="0"/>
            </a:endParaRPr>
          </a:p>
        </p:txBody>
      </p:sp>
      <p:sp>
        <p:nvSpPr>
          <p:cNvPr id="11270" name="AutoShape 36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62400" y="1752600"/>
            <a:ext cx="1219200" cy="762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600" dirty="0" smtClean="0">
                <a:latin typeface="Arial" charset="0"/>
                <a:hlinkClick r:id="rId7" action="ppaction://hlinksldjump"/>
              </a:rPr>
              <a:t>100</a:t>
            </a:r>
            <a:endParaRPr lang="en-US" sz="3600" dirty="0">
              <a:latin typeface="Arial" charset="0"/>
            </a:endParaRPr>
          </a:p>
        </p:txBody>
      </p:sp>
      <p:sp>
        <p:nvSpPr>
          <p:cNvPr id="11272" name="AutoShape 80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62400" y="2590800"/>
            <a:ext cx="1219200" cy="762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200" dirty="0" smtClean="0">
                <a:latin typeface="Arial" charset="0"/>
                <a:hlinkClick r:id="rId8" action="ppaction://hlinksldjump"/>
              </a:rPr>
              <a:t>200</a:t>
            </a:r>
            <a:endParaRPr lang="en-US" sz="3200" dirty="0">
              <a:latin typeface="Arial" charset="0"/>
              <a:hlinkClick r:id="rId8" action="ppaction://hlinksldjump"/>
            </a:endParaRPr>
          </a:p>
        </p:txBody>
      </p:sp>
      <p:sp>
        <p:nvSpPr>
          <p:cNvPr id="11273" name="AutoShape 22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33600" y="3429000"/>
            <a:ext cx="1219200" cy="762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200" dirty="0" smtClean="0">
                <a:latin typeface="Arial" charset="0"/>
                <a:hlinkClick r:id="rId9" action="ppaction://hlinksldjump"/>
              </a:rPr>
              <a:t>300</a:t>
            </a:r>
            <a:endParaRPr lang="en-US" sz="3200" dirty="0">
              <a:latin typeface="Arial" charset="0"/>
            </a:endParaRPr>
          </a:p>
        </p:txBody>
      </p:sp>
      <p:sp>
        <p:nvSpPr>
          <p:cNvPr id="11274" name="AutoShape 30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33600" y="4267200"/>
            <a:ext cx="1219200" cy="762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200" dirty="0" smtClean="0">
                <a:latin typeface="Arial" charset="0"/>
                <a:hlinkClick r:id="rId10" action="ppaction://hlinksldjump"/>
              </a:rPr>
              <a:t>400</a:t>
            </a:r>
            <a:endParaRPr lang="en-US" dirty="0">
              <a:latin typeface="Arial" charset="0"/>
            </a:endParaRPr>
          </a:p>
        </p:txBody>
      </p:sp>
      <p:sp>
        <p:nvSpPr>
          <p:cNvPr id="11275" name="AutoShape 31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33600" y="5105400"/>
            <a:ext cx="1219200" cy="762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200" dirty="0" smtClean="0">
                <a:latin typeface="Arial" charset="0"/>
                <a:hlinkClick r:id="rId11" action="ppaction://hlinksldjump"/>
              </a:rPr>
              <a:t>500</a:t>
            </a:r>
            <a:endParaRPr lang="en-US" sz="3200" dirty="0">
              <a:latin typeface="Arial" charset="0"/>
            </a:endParaRPr>
          </a:p>
        </p:txBody>
      </p:sp>
      <p:sp>
        <p:nvSpPr>
          <p:cNvPr id="11276" name="AutoShape 34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33600" y="1752600"/>
            <a:ext cx="1219200" cy="762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600" dirty="0" smtClean="0">
                <a:latin typeface="Arial" charset="0"/>
                <a:hlinkClick r:id="rId12" action="ppaction://hlinksldjump"/>
              </a:rPr>
              <a:t>100</a:t>
            </a:r>
            <a:endParaRPr lang="en-US" sz="3600" dirty="0">
              <a:latin typeface="Arial" charset="0"/>
              <a:hlinkClick r:id="rId12" action="ppaction://hlinksldjump"/>
            </a:endParaRPr>
          </a:p>
        </p:txBody>
      </p:sp>
      <p:sp>
        <p:nvSpPr>
          <p:cNvPr id="11277" name="AutoShape 81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33600" y="2590800"/>
            <a:ext cx="1219200" cy="762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200" dirty="0" smtClean="0">
                <a:latin typeface="Arial" charset="0"/>
                <a:hlinkClick r:id="rId13" action="ppaction://hlinksldjump"/>
              </a:rPr>
              <a:t>200</a:t>
            </a:r>
            <a:endParaRPr lang="en-US" sz="3200" dirty="0">
              <a:latin typeface="Arial" charset="0"/>
              <a:hlinkClick r:id="rId13" action="ppaction://hlinksldjump"/>
            </a:endParaRPr>
          </a:p>
        </p:txBody>
      </p:sp>
      <p:sp>
        <p:nvSpPr>
          <p:cNvPr id="16398" name="AutoShape 4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4800" y="1752600"/>
            <a:ext cx="1219200" cy="762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s-ES">
              <a:latin typeface="+mj-lt"/>
              <a:ea typeface="+mn-ea"/>
            </a:endParaRPr>
          </a:p>
        </p:txBody>
      </p:sp>
      <p:sp>
        <p:nvSpPr>
          <p:cNvPr id="11279" name="Text Box 5">
            <a:hlinkClick r:id="rId14" action="ppaction://hlinksldjump"/>
          </p:cNvPr>
          <p:cNvSpPr txBox="1">
            <a:spLocks noChangeArrowheads="1"/>
          </p:cNvSpPr>
          <p:nvPr/>
        </p:nvSpPr>
        <p:spPr bwMode="auto">
          <a:xfrm>
            <a:off x="304800" y="1828800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dirty="0" smtClean="0">
                <a:latin typeface="Arial" charset="0"/>
                <a:hlinkClick r:id="rId14" action="ppaction://hlinksldjump"/>
              </a:rPr>
              <a:t>100</a:t>
            </a:r>
            <a:endParaRPr lang="en-US" dirty="0">
              <a:latin typeface="Arial" charset="0"/>
            </a:endParaRPr>
          </a:p>
        </p:txBody>
      </p:sp>
      <p:sp>
        <p:nvSpPr>
          <p:cNvPr id="11280" name="AutoShape 11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4800" y="4267200"/>
            <a:ext cx="1219200" cy="762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200" dirty="0" smtClean="0">
                <a:latin typeface="Arial" charset="0"/>
                <a:hlinkClick r:id="rId15" action="ppaction://hlinksldjump"/>
              </a:rPr>
              <a:t>400</a:t>
            </a:r>
            <a:endParaRPr lang="en-US" sz="3200" dirty="0">
              <a:latin typeface="Arial" charset="0"/>
            </a:endParaRPr>
          </a:p>
        </p:txBody>
      </p:sp>
      <p:sp>
        <p:nvSpPr>
          <p:cNvPr id="11281" name="AutoShape 12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4800" y="3429000"/>
            <a:ext cx="1219200" cy="762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200" dirty="0" smtClean="0">
                <a:latin typeface="Arial" charset="0"/>
                <a:hlinkClick r:id="rId16" action="ppaction://hlinksldjump"/>
              </a:rPr>
              <a:t>300</a:t>
            </a:r>
            <a:endParaRPr lang="en-US" sz="3200" dirty="0">
              <a:latin typeface="Arial" charset="0"/>
            </a:endParaRPr>
          </a:p>
        </p:txBody>
      </p:sp>
      <p:sp>
        <p:nvSpPr>
          <p:cNvPr id="11282" name="AutoShape 54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4800" y="5105400"/>
            <a:ext cx="1219200" cy="762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200" dirty="0" smtClean="0">
                <a:latin typeface="Arial" charset="0"/>
                <a:hlinkClick r:id="rId17" action="ppaction://hlinksldjump"/>
              </a:rPr>
              <a:t>500</a:t>
            </a:r>
            <a:endParaRPr lang="en-US" sz="3200" dirty="0">
              <a:latin typeface="Arial" charset="0"/>
            </a:endParaRPr>
          </a:p>
        </p:txBody>
      </p:sp>
      <p:sp>
        <p:nvSpPr>
          <p:cNvPr id="49207" name="Rectangle 55"/>
          <p:cNvSpPr>
            <a:spLocks noChangeArrowheads="1"/>
          </p:cNvSpPr>
          <p:nvPr/>
        </p:nvSpPr>
        <p:spPr bwMode="auto">
          <a:xfrm>
            <a:off x="304800" y="914400"/>
            <a:ext cx="1219200" cy="685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s-ES">
              <a:latin typeface="+mj-lt"/>
              <a:ea typeface="+mn-ea"/>
              <a:cs typeface="+mn-cs"/>
            </a:endParaRPr>
          </a:p>
        </p:txBody>
      </p:sp>
      <p:sp>
        <p:nvSpPr>
          <p:cNvPr id="16404" name="Text Box 56"/>
          <p:cNvSpPr txBox="1">
            <a:spLocks noChangeArrowheads="1"/>
          </p:cNvSpPr>
          <p:nvPr/>
        </p:nvSpPr>
        <p:spPr bwMode="auto">
          <a:xfrm>
            <a:off x="304800" y="1066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660066"/>
                </a:solidFill>
                <a:latin typeface="+mj-lt"/>
                <a:ea typeface="+mn-ea"/>
              </a:rPr>
              <a:t>La</a:t>
            </a:r>
            <a:r>
              <a:rPr lang="en-US" sz="1800" b="1" dirty="0" smtClean="0">
                <a:solidFill>
                  <a:srgbClr val="660066"/>
                </a:solidFill>
                <a:latin typeface="+mj-lt"/>
                <a:ea typeface="+mn-ea"/>
              </a:rPr>
              <a:t> casa</a:t>
            </a:r>
            <a:endParaRPr lang="en-US" sz="1800" b="1" dirty="0">
              <a:solidFill>
                <a:srgbClr val="660066"/>
              </a:solidFill>
              <a:latin typeface="+mj-lt"/>
              <a:ea typeface="+mn-ea"/>
            </a:endParaRPr>
          </a:p>
        </p:txBody>
      </p:sp>
      <p:sp>
        <p:nvSpPr>
          <p:cNvPr id="11285" name="AutoShape 8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4800" y="2590800"/>
            <a:ext cx="1219200" cy="762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200" dirty="0" smtClean="0">
                <a:latin typeface="Arial" charset="0"/>
                <a:hlinkClick r:id="rId18" action="ppaction://hlinksldjump"/>
              </a:rPr>
              <a:t>200</a:t>
            </a:r>
            <a:endParaRPr lang="en-US" sz="3200" dirty="0">
              <a:latin typeface="Arial" charset="0"/>
            </a:endParaRPr>
          </a:p>
        </p:txBody>
      </p:sp>
      <p:sp>
        <p:nvSpPr>
          <p:cNvPr id="11286" name="AutoShape 2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3429000"/>
            <a:ext cx="1219200" cy="762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200" dirty="0" smtClean="0">
                <a:latin typeface="Arial" charset="0"/>
                <a:hlinkClick r:id="rId19" action="ppaction://hlinksldjump"/>
              </a:rPr>
              <a:t>300</a:t>
            </a:r>
            <a:endParaRPr lang="en-US" sz="3200" dirty="0">
              <a:latin typeface="Arial" charset="0"/>
            </a:endParaRPr>
          </a:p>
        </p:txBody>
      </p:sp>
      <p:sp>
        <p:nvSpPr>
          <p:cNvPr id="11287" name="AutoShape 2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4267200"/>
            <a:ext cx="1219200" cy="762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200" dirty="0" smtClean="0">
                <a:latin typeface="Arial" charset="0"/>
                <a:hlinkClick r:id="rId20" action="ppaction://hlinksldjump"/>
              </a:rPr>
              <a:t>400</a:t>
            </a:r>
            <a:endParaRPr lang="en-US" dirty="0">
              <a:latin typeface="Arial" charset="0"/>
            </a:endParaRPr>
          </a:p>
        </p:txBody>
      </p:sp>
      <p:sp>
        <p:nvSpPr>
          <p:cNvPr id="11288" name="AutoShape 26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105400"/>
            <a:ext cx="1219200" cy="762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200" dirty="0" smtClean="0">
                <a:latin typeface="Arial" charset="0"/>
                <a:hlinkClick r:id="rId21" action="ppaction://hlinksldjump"/>
              </a:rPr>
              <a:t>500</a:t>
            </a:r>
            <a:endParaRPr lang="en-US" sz="3200" dirty="0">
              <a:latin typeface="Arial" charset="0"/>
            </a:endParaRPr>
          </a:p>
        </p:txBody>
      </p:sp>
      <p:sp>
        <p:nvSpPr>
          <p:cNvPr id="11289" name="AutoShape 40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1752600"/>
            <a:ext cx="1219200" cy="762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600" dirty="0" smtClean="0">
                <a:latin typeface="Arial" charset="0"/>
                <a:hlinkClick r:id="rId22" action="ppaction://hlinksldjump"/>
              </a:rPr>
              <a:t>100</a:t>
            </a:r>
            <a:endParaRPr lang="en-US" sz="3600" dirty="0">
              <a:latin typeface="Arial" charset="0"/>
            </a:endParaRPr>
          </a:p>
        </p:txBody>
      </p:sp>
      <p:sp>
        <p:nvSpPr>
          <p:cNvPr id="49212" name="Rectangle 60"/>
          <p:cNvSpPr>
            <a:spLocks noChangeArrowheads="1"/>
          </p:cNvSpPr>
          <p:nvPr/>
        </p:nvSpPr>
        <p:spPr bwMode="auto">
          <a:xfrm>
            <a:off x="7620000" y="914400"/>
            <a:ext cx="1219200" cy="685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 eaLnBrk="0" hangingPunct="0">
              <a:lnSpc>
                <a:spcPct val="75000"/>
              </a:lnSpc>
              <a:defRPr/>
            </a:pPr>
            <a:r>
              <a:rPr lang="en-US" sz="1800" b="1" dirty="0" err="1" smtClean="0">
                <a:solidFill>
                  <a:srgbClr val="660066"/>
                </a:solidFill>
                <a:latin typeface="+mj-lt"/>
                <a:ea typeface="+mn-ea"/>
                <a:cs typeface="+mn-cs"/>
              </a:rPr>
              <a:t>Preguntas</a:t>
            </a:r>
            <a:endParaRPr lang="en-US" sz="1800" b="1" dirty="0">
              <a:solidFill>
                <a:srgbClr val="660066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1291" name="AutoShape 84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2590800"/>
            <a:ext cx="1219200" cy="762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200" dirty="0" smtClean="0">
                <a:latin typeface="Arial" charset="0"/>
                <a:hlinkClick r:id="rId23" action="ppaction://hlinksldjump"/>
              </a:rPr>
              <a:t>200</a:t>
            </a:r>
            <a:endParaRPr lang="en-US" sz="3200" dirty="0">
              <a:latin typeface="Arial" charset="0"/>
            </a:endParaRPr>
          </a:p>
        </p:txBody>
      </p:sp>
      <p:sp>
        <p:nvSpPr>
          <p:cNvPr id="11292" name="AutoShape 20">
            <a:hlinkClick r:id="rId2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91200" y="3429000"/>
            <a:ext cx="1219200" cy="762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200" dirty="0" smtClean="0">
                <a:latin typeface="Arial" charset="0"/>
                <a:hlinkClick r:id="rId24" action="ppaction://hlinksldjump"/>
              </a:rPr>
              <a:t>300</a:t>
            </a:r>
            <a:endParaRPr lang="en-US" sz="3200" dirty="0">
              <a:latin typeface="Arial" charset="0"/>
            </a:endParaRPr>
          </a:p>
        </p:txBody>
      </p:sp>
      <p:sp>
        <p:nvSpPr>
          <p:cNvPr id="11293" name="AutoShape 25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91200" y="4267200"/>
            <a:ext cx="1219200" cy="762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200" dirty="0" smtClean="0">
                <a:latin typeface="Arial" charset="0"/>
                <a:hlinkClick r:id="rId25" action="ppaction://hlinksldjump"/>
              </a:rPr>
              <a:t>400</a:t>
            </a:r>
            <a:endParaRPr lang="en-US" dirty="0">
              <a:latin typeface="Arial" charset="0"/>
            </a:endParaRPr>
          </a:p>
        </p:txBody>
      </p:sp>
      <p:sp>
        <p:nvSpPr>
          <p:cNvPr id="11294" name="AutoShape 27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91200" y="5105400"/>
            <a:ext cx="1219200" cy="762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200" dirty="0" smtClean="0">
                <a:latin typeface="Arial" charset="0"/>
                <a:hlinkClick r:id="rId26" action="ppaction://hlinksldjump"/>
              </a:rPr>
              <a:t>500</a:t>
            </a:r>
            <a:endParaRPr lang="en-US" sz="3200" dirty="0">
              <a:latin typeface="Arial" charset="0"/>
            </a:endParaRPr>
          </a:p>
        </p:txBody>
      </p:sp>
      <p:sp>
        <p:nvSpPr>
          <p:cNvPr id="11295" name="AutoShape 38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91200" y="1752600"/>
            <a:ext cx="1219200" cy="762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600" dirty="0" smtClean="0">
                <a:latin typeface="Arial" charset="0"/>
                <a:hlinkClick r:id="rId27" action="ppaction://hlinksldjump"/>
              </a:rPr>
              <a:t>100</a:t>
            </a:r>
            <a:endParaRPr lang="en-US" sz="3600" dirty="0">
              <a:latin typeface="Arial" charset="0"/>
            </a:endParaRPr>
          </a:p>
        </p:txBody>
      </p:sp>
      <p:sp>
        <p:nvSpPr>
          <p:cNvPr id="49211" name="Rectangle 59"/>
          <p:cNvSpPr>
            <a:spLocks noChangeArrowheads="1"/>
          </p:cNvSpPr>
          <p:nvPr/>
        </p:nvSpPr>
        <p:spPr bwMode="auto">
          <a:xfrm>
            <a:off x="3962400" y="914400"/>
            <a:ext cx="1219200" cy="685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 b="1" dirty="0" smtClean="0">
                <a:solidFill>
                  <a:srgbClr val="660066"/>
                </a:solidFill>
                <a:latin typeface="+mj-lt"/>
                <a:ea typeface="+mn-ea"/>
                <a:cs typeface="+mn-cs"/>
              </a:rPr>
              <a:t>La comida</a:t>
            </a:r>
            <a:endParaRPr lang="en-US" sz="1800" b="1" dirty="0">
              <a:solidFill>
                <a:srgbClr val="660066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1297" name="AutoShape 83">
            <a:hlinkClick r:id="rId2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91200" y="2590800"/>
            <a:ext cx="1219200" cy="762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200" dirty="0" smtClean="0">
                <a:latin typeface="Arial" charset="0"/>
                <a:hlinkClick r:id="rId28" action="ppaction://hlinksldjump"/>
              </a:rPr>
              <a:t>200</a:t>
            </a:r>
            <a:endParaRPr lang="en-US" sz="3200" dirty="0">
              <a:latin typeface="Arial" charset="0"/>
            </a:endParaRPr>
          </a:p>
        </p:txBody>
      </p:sp>
      <p:sp>
        <p:nvSpPr>
          <p:cNvPr id="49248" name="Rectangle 96"/>
          <p:cNvSpPr>
            <a:spLocks noChangeArrowheads="1"/>
          </p:cNvSpPr>
          <p:nvPr/>
        </p:nvSpPr>
        <p:spPr bwMode="auto">
          <a:xfrm>
            <a:off x="2133600" y="914400"/>
            <a:ext cx="1219200" cy="685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 b="1" dirty="0" smtClean="0">
                <a:solidFill>
                  <a:srgbClr val="660066"/>
                </a:solidFill>
                <a:latin typeface="+mj-lt"/>
                <a:ea typeface="+mn-ea"/>
                <a:cs typeface="+mn-cs"/>
              </a:rPr>
              <a:t>La </a:t>
            </a:r>
            <a:r>
              <a:rPr lang="en-US" sz="1800" b="1" dirty="0" err="1" smtClean="0">
                <a:solidFill>
                  <a:srgbClr val="660066"/>
                </a:solidFill>
                <a:latin typeface="+mj-lt"/>
                <a:ea typeface="+mn-ea"/>
                <a:cs typeface="+mn-cs"/>
              </a:rPr>
              <a:t>escuela</a:t>
            </a:r>
            <a:endParaRPr lang="es-ES" sz="1800" b="1" dirty="0">
              <a:solidFill>
                <a:srgbClr val="660066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5" name="Rectangle 58"/>
          <p:cNvSpPr>
            <a:spLocks noChangeArrowheads="1"/>
          </p:cNvSpPr>
          <p:nvPr/>
        </p:nvSpPr>
        <p:spPr bwMode="auto">
          <a:xfrm>
            <a:off x="5791200" y="914400"/>
            <a:ext cx="1219200" cy="685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 b="1" dirty="0" err="1" smtClean="0">
                <a:solidFill>
                  <a:srgbClr val="660066"/>
                </a:solidFill>
                <a:latin typeface="+mj-lt"/>
                <a:ea typeface="+mn-ea"/>
                <a:cs typeface="+mn-cs"/>
              </a:rPr>
              <a:t>Verbos</a:t>
            </a:r>
            <a:endParaRPr lang="en-US" sz="1800" b="1" dirty="0">
              <a:solidFill>
                <a:srgbClr val="660066"/>
              </a:solidFill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La </a:t>
            </a:r>
            <a:r>
              <a:rPr lang="en-US" dirty="0" err="1" smtClean="0">
                <a:solidFill>
                  <a:schemeClr val="bg1"/>
                </a:solidFill>
              </a:rPr>
              <a:t>escuela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2867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172200" y="5486400"/>
            <a:ext cx="2590800" cy="9144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20574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47675" marR="0" lvl="0" indent="-3825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charset="2"/>
              <a:buChar char=""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1: La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español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ocho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menos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trece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447675" marR="0" lvl="0" indent="-3825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charset="2"/>
              <a:buChar char=""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2: La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español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nueve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menos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veintinueve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La </a:t>
            </a:r>
            <a:r>
              <a:rPr lang="en-US" dirty="0" err="1" smtClean="0">
                <a:solidFill>
                  <a:schemeClr val="bg1"/>
                </a:solidFill>
              </a:rPr>
              <a:t>escuela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500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dirty="0" smtClean="0">
                <a:solidFill>
                  <a:schemeClr val="bg1"/>
                </a:solidFill>
              </a:rPr>
              <a:t>Dime en </a:t>
            </a:r>
            <a:r>
              <a:rPr lang="en-US" sz="4400" dirty="0" err="1" smtClean="0">
                <a:solidFill>
                  <a:schemeClr val="bg1"/>
                </a:solidFill>
              </a:rPr>
              <a:t>español</a:t>
            </a:r>
            <a:r>
              <a:rPr lang="en-US" sz="4400" dirty="0" smtClean="0">
                <a:solidFill>
                  <a:schemeClr val="bg1"/>
                </a:solidFill>
              </a:rPr>
              <a:t>:</a:t>
            </a:r>
          </a:p>
          <a:p>
            <a:pPr eaLnBrk="1" hangingPunct="1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It’s 1:40 PM (en </a:t>
            </a:r>
            <a:r>
              <a:rPr lang="en-US" sz="4400" dirty="0" err="1" smtClean="0">
                <a:solidFill>
                  <a:schemeClr val="bg1"/>
                </a:solidFill>
              </a:rPr>
              <a:t>tiempo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militar</a:t>
            </a:r>
            <a:r>
              <a:rPr lang="en-US" sz="4400" dirty="0" smtClean="0">
                <a:solidFill>
                  <a:schemeClr val="bg1"/>
                </a:solidFill>
              </a:rPr>
              <a:t>)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2970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400800" y="5791200"/>
            <a:ext cx="22098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La </a:t>
            </a:r>
            <a:r>
              <a:rPr lang="en-US" dirty="0" err="1" smtClean="0">
                <a:solidFill>
                  <a:schemeClr val="bg1"/>
                </a:solidFill>
              </a:rPr>
              <a:t>escuela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500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3657600"/>
          </a:xfrm>
        </p:spPr>
        <p:txBody>
          <a:bodyPr/>
          <a:lstStyle/>
          <a:p>
            <a:pPr marL="742950" indent="-742950" eaLnBrk="1" hangingPunct="1"/>
            <a:r>
              <a:rPr lang="en-US" sz="4400" dirty="0" smtClean="0">
                <a:solidFill>
                  <a:schemeClr val="bg1"/>
                </a:solidFill>
              </a:rPr>
              <a:t>Son </a:t>
            </a:r>
            <a:r>
              <a:rPr lang="en-US" sz="4400" dirty="0" err="1" smtClean="0">
                <a:solidFill>
                  <a:schemeClr val="bg1"/>
                </a:solidFill>
              </a:rPr>
              <a:t>las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catorce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menos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veinte</a:t>
            </a:r>
            <a:r>
              <a:rPr lang="en-US" sz="4400" dirty="0" smtClean="0">
                <a:solidFill>
                  <a:schemeClr val="bg1"/>
                </a:solidFill>
              </a:rPr>
              <a:t>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072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0" y="5410200"/>
            <a:ext cx="2590800" cy="9144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La comida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solidFill>
                  <a:schemeClr val="bg1"/>
                </a:solidFill>
              </a:rPr>
              <a:t>Dime </a:t>
            </a:r>
            <a:r>
              <a:rPr lang="en-US" sz="4400" dirty="0" err="1" smtClean="0">
                <a:solidFill>
                  <a:schemeClr val="bg1"/>
                </a:solidFill>
              </a:rPr>
              <a:t>tres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bebidas</a:t>
            </a:r>
            <a:r>
              <a:rPr lang="en-US" sz="4400" dirty="0" smtClean="0">
                <a:solidFill>
                  <a:schemeClr val="bg1"/>
                </a:solidFill>
              </a:rPr>
              <a:t>.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174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324600" y="5867400"/>
            <a:ext cx="22098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La comida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739775" y="1752600"/>
            <a:ext cx="7662864" cy="4284663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la </a:t>
            </a:r>
            <a:r>
              <a:rPr lang="en-US" sz="2800" dirty="0" err="1" smtClean="0">
                <a:solidFill>
                  <a:schemeClr val="bg1"/>
                </a:solidFill>
              </a:rPr>
              <a:t>leche</a:t>
            </a:r>
            <a:endParaRPr lang="en-US" sz="28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la </a:t>
            </a:r>
            <a:r>
              <a:rPr lang="en-US" sz="2800" dirty="0" err="1" smtClean="0">
                <a:solidFill>
                  <a:schemeClr val="bg1"/>
                </a:solidFill>
              </a:rPr>
              <a:t>limonada</a:t>
            </a:r>
            <a:endParaRPr lang="en-US" sz="28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el </a:t>
            </a:r>
            <a:r>
              <a:rPr lang="en-US" sz="2800" dirty="0" err="1" smtClean="0">
                <a:solidFill>
                  <a:schemeClr val="bg1"/>
                </a:solidFill>
              </a:rPr>
              <a:t>agua</a:t>
            </a:r>
            <a:endParaRPr lang="en-US" sz="28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el </a:t>
            </a:r>
            <a:r>
              <a:rPr lang="en-US" sz="2800" dirty="0" err="1" smtClean="0">
                <a:solidFill>
                  <a:schemeClr val="bg1"/>
                </a:solidFill>
              </a:rPr>
              <a:t>refresco</a:t>
            </a:r>
            <a:r>
              <a:rPr lang="en-US" sz="2800" dirty="0" smtClean="0">
                <a:solidFill>
                  <a:schemeClr val="bg1"/>
                </a:solidFill>
              </a:rPr>
              <a:t>, la </a:t>
            </a:r>
            <a:r>
              <a:rPr lang="en-US" sz="2800" dirty="0" err="1" smtClean="0">
                <a:solidFill>
                  <a:schemeClr val="bg1"/>
                </a:solidFill>
              </a:rPr>
              <a:t>gaseosa</a:t>
            </a:r>
            <a:r>
              <a:rPr lang="en-US" sz="2800" dirty="0" smtClean="0">
                <a:solidFill>
                  <a:schemeClr val="bg1"/>
                </a:solidFill>
              </a:rPr>
              <a:t>, la soda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el </a:t>
            </a:r>
            <a:r>
              <a:rPr lang="en-US" sz="2800" dirty="0" err="1" smtClean="0">
                <a:solidFill>
                  <a:schemeClr val="bg1"/>
                </a:solidFill>
              </a:rPr>
              <a:t>té</a:t>
            </a:r>
            <a:r>
              <a:rPr lang="en-US" sz="2800" dirty="0" smtClean="0">
                <a:solidFill>
                  <a:schemeClr val="bg1"/>
                </a:solidFill>
              </a:rPr>
              <a:t> (</a:t>
            </a:r>
            <a:r>
              <a:rPr lang="en-US" sz="2800" dirty="0" err="1" smtClean="0">
                <a:solidFill>
                  <a:schemeClr val="bg1"/>
                </a:solidFill>
              </a:rPr>
              <a:t>helado</a:t>
            </a:r>
            <a:r>
              <a:rPr lang="en-US" sz="2800" dirty="0" smtClean="0">
                <a:solidFill>
                  <a:schemeClr val="bg1"/>
                </a:solidFill>
              </a:rPr>
              <a:t>)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el café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el </a:t>
            </a:r>
            <a:r>
              <a:rPr lang="en-US" sz="2800" dirty="0" err="1" smtClean="0">
                <a:solidFill>
                  <a:schemeClr val="bg1"/>
                </a:solidFill>
              </a:rPr>
              <a:t>jugo</a:t>
            </a:r>
            <a:r>
              <a:rPr lang="en-US" sz="2800" dirty="0" smtClean="0">
                <a:solidFill>
                  <a:schemeClr val="bg1"/>
                </a:solidFill>
              </a:rPr>
              <a:t> de…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277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943600" y="5410200"/>
            <a:ext cx="2819400" cy="9144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La comida</a:t>
            </a:r>
            <a:r>
              <a:rPr lang="es-US" dirty="0" smtClean="0">
                <a:solidFill>
                  <a:schemeClr val="bg1"/>
                </a:solidFill>
              </a:rPr>
              <a:t> </a:t>
            </a:r>
            <a:br>
              <a:rPr lang="es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200</a:t>
            </a:r>
            <a:endParaRPr lang="es-US" dirty="0" smtClean="0">
              <a:solidFill>
                <a:schemeClr val="bg1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dirty="0" smtClean="0">
                <a:solidFill>
                  <a:schemeClr val="bg1"/>
                </a:solidFill>
              </a:rPr>
              <a:t>Dime </a:t>
            </a:r>
            <a:r>
              <a:rPr lang="en-US" sz="4400" dirty="0" err="1" smtClean="0">
                <a:solidFill>
                  <a:schemeClr val="bg1"/>
                </a:solidFill>
              </a:rPr>
              <a:t>cuatro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verduras</a:t>
            </a:r>
            <a:r>
              <a:rPr lang="en-US" sz="4400" dirty="0" smtClean="0">
                <a:solidFill>
                  <a:schemeClr val="bg1"/>
                </a:solidFill>
              </a:rPr>
              <a:t>.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379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19800" y="5562600"/>
            <a:ext cx="24384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La comida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34819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sz="4000" dirty="0" smtClean="0">
                <a:solidFill>
                  <a:schemeClr val="bg1"/>
                </a:solidFill>
              </a:rPr>
              <a:t>la </a:t>
            </a:r>
            <a:r>
              <a:rPr lang="en-US" sz="4000" dirty="0" err="1" smtClean="0">
                <a:solidFill>
                  <a:schemeClr val="bg1"/>
                </a:solidFill>
              </a:rPr>
              <a:t>cebolla</a:t>
            </a:r>
            <a:endParaRPr lang="en-US" sz="40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4000" dirty="0" smtClean="0">
                <a:solidFill>
                  <a:schemeClr val="bg1"/>
                </a:solidFill>
              </a:rPr>
              <a:t>los </a:t>
            </a:r>
            <a:r>
              <a:rPr lang="en-US" sz="4000" dirty="0" err="1" smtClean="0">
                <a:solidFill>
                  <a:schemeClr val="bg1"/>
                </a:solidFill>
              </a:rPr>
              <a:t>guisantes</a:t>
            </a:r>
            <a:endParaRPr lang="en-US" sz="40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4000" dirty="0" err="1" smtClean="0">
                <a:solidFill>
                  <a:schemeClr val="bg1"/>
                </a:solidFill>
              </a:rPr>
              <a:t>las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judías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verdes</a:t>
            </a:r>
            <a:endParaRPr lang="en-US" sz="40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4000" dirty="0" smtClean="0">
                <a:solidFill>
                  <a:schemeClr val="bg1"/>
                </a:solidFill>
              </a:rPr>
              <a:t>la </a:t>
            </a:r>
            <a:r>
              <a:rPr lang="en-US" sz="4000" dirty="0" err="1" smtClean="0">
                <a:solidFill>
                  <a:schemeClr val="bg1"/>
                </a:solidFill>
              </a:rPr>
              <a:t>lechuga</a:t>
            </a:r>
            <a:endParaRPr lang="en-US" sz="40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4000" dirty="0" err="1" smtClean="0">
                <a:solidFill>
                  <a:schemeClr val="bg1"/>
                </a:solidFill>
              </a:rPr>
              <a:t>las</a:t>
            </a:r>
            <a:r>
              <a:rPr lang="en-US" sz="4000" dirty="0" smtClean="0">
                <a:solidFill>
                  <a:schemeClr val="bg1"/>
                </a:solidFill>
              </a:rPr>
              <a:t> papas</a:t>
            </a:r>
          </a:p>
          <a:p>
            <a:pPr eaLnBrk="1" hangingPunct="1"/>
            <a:r>
              <a:rPr lang="en-US" sz="4000" dirty="0" err="1" smtClean="0">
                <a:solidFill>
                  <a:schemeClr val="bg1"/>
                </a:solidFill>
              </a:rPr>
              <a:t>las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zanahorias</a:t>
            </a:r>
            <a:endParaRPr lang="en-US" sz="40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4000" dirty="0" smtClean="0">
                <a:solidFill>
                  <a:schemeClr val="bg1"/>
                </a:solidFill>
              </a:rPr>
              <a:t>(el </a:t>
            </a:r>
            <a:r>
              <a:rPr lang="en-US" sz="4000" dirty="0" err="1" smtClean="0">
                <a:solidFill>
                  <a:schemeClr val="bg1"/>
                </a:solidFill>
              </a:rPr>
              <a:t>tomate</a:t>
            </a:r>
            <a:r>
              <a:rPr lang="en-US" sz="4000" dirty="0" smtClean="0">
                <a:solidFill>
                  <a:schemeClr val="bg1"/>
                </a:solidFill>
              </a:rPr>
              <a:t>)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4820" name="AutoShape 102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19800" y="5410200"/>
            <a:ext cx="2514600" cy="9144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La comida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300</a:t>
            </a:r>
          </a:p>
        </p:txBody>
      </p:sp>
      <p:sp>
        <p:nvSpPr>
          <p:cNvPr id="35843" name="Rectangle 1027"/>
          <p:cNvSpPr>
            <a:spLocks noGrp="1" noChangeArrowheads="1"/>
          </p:cNvSpPr>
          <p:nvPr>
            <p:ph idx="1"/>
          </p:nvPr>
        </p:nvSpPr>
        <p:spPr>
          <a:xfrm>
            <a:off x="685800" y="2514600"/>
            <a:ext cx="7772400" cy="3581400"/>
          </a:xfrm>
        </p:spPr>
        <p:txBody>
          <a:bodyPr/>
          <a:lstStyle/>
          <a:p>
            <a:pPr eaLnBrk="1" hangingPunct="1"/>
            <a:r>
              <a:rPr lang="en-US" sz="4400" dirty="0" err="1" smtClean="0">
                <a:solidFill>
                  <a:schemeClr val="bg1"/>
                </a:solidFill>
              </a:rPr>
              <a:t>Responde</a:t>
            </a:r>
            <a:r>
              <a:rPr lang="en-US" sz="4400" dirty="0" smtClean="0">
                <a:solidFill>
                  <a:schemeClr val="bg1"/>
                </a:solidFill>
              </a:rPr>
              <a:t> en </a:t>
            </a:r>
            <a:r>
              <a:rPr lang="en-US" sz="4400" dirty="0" err="1" smtClean="0">
                <a:solidFill>
                  <a:schemeClr val="bg1"/>
                </a:solidFill>
              </a:rPr>
              <a:t>frase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completa</a:t>
            </a:r>
            <a:r>
              <a:rPr lang="en-US" sz="4400" dirty="0" smtClean="0">
                <a:solidFill>
                  <a:schemeClr val="bg1"/>
                </a:solidFill>
              </a:rPr>
              <a:t>:</a:t>
            </a:r>
          </a:p>
          <a:p>
            <a:pPr eaLnBrk="1" hangingPunct="1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¿</a:t>
            </a:r>
            <a:r>
              <a:rPr lang="en-US" sz="4400" dirty="0" err="1" smtClean="0">
                <a:solidFill>
                  <a:schemeClr val="bg1"/>
                </a:solidFill>
              </a:rPr>
              <a:t>Qué</a:t>
            </a:r>
            <a:r>
              <a:rPr lang="en-US" sz="4400" dirty="0" smtClean="0">
                <a:solidFill>
                  <a:schemeClr val="bg1"/>
                </a:solidFill>
              </a:rPr>
              <a:t> comes </a:t>
            </a:r>
            <a:r>
              <a:rPr lang="en-US" sz="4400" dirty="0" err="1" smtClean="0">
                <a:solidFill>
                  <a:schemeClr val="bg1"/>
                </a:solidFill>
              </a:rPr>
              <a:t>hoy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para</a:t>
            </a:r>
            <a:r>
              <a:rPr lang="en-US" sz="4400" dirty="0" smtClean="0">
                <a:solidFill>
                  <a:schemeClr val="bg1"/>
                </a:solidFill>
              </a:rPr>
              <a:t> el </a:t>
            </a:r>
            <a:r>
              <a:rPr lang="en-US" sz="4400" dirty="0" err="1" smtClean="0">
                <a:solidFill>
                  <a:schemeClr val="bg1"/>
                </a:solidFill>
              </a:rPr>
              <a:t>desayuno</a:t>
            </a:r>
            <a:r>
              <a:rPr lang="en-US" sz="4400" dirty="0" smtClean="0">
                <a:solidFill>
                  <a:schemeClr val="bg1"/>
                </a:solidFill>
              </a:rPr>
              <a:t>?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5844" name="AutoShape 102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248400" y="5562600"/>
            <a:ext cx="24384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La comida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300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572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4400" dirty="0" err="1" smtClean="0">
                <a:solidFill>
                  <a:schemeClr val="bg1"/>
                </a:solidFill>
              </a:rPr>
              <a:t>Yo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como</a:t>
            </a:r>
            <a:r>
              <a:rPr lang="en-US" sz="4400" dirty="0" smtClean="0">
                <a:solidFill>
                  <a:schemeClr val="bg1"/>
                </a:solidFill>
              </a:rPr>
              <a:t>…</a:t>
            </a:r>
          </a:p>
          <a:p>
            <a:pPr lvl="1" eaLnBrk="1" hangingPunct="1"/>
            <a:r>
              <a:rPr lang="en-US" sz="4000" dirty="0" smtClean="0">
                <a:solidFill>
                  <a:schemeClr val="bg1"/>
                </a:solidFill>
              </a:rPr>
              <a:t>el cereal</a:t>
            </a:r>
          </a:p>
          <a:p>
            <a:pPr lvl="1" eaLnBrk="1" hangingPunct="1"/>
            <a:r>
              <a:rPr lang="en-US" sz="4000" dirty="0" smtClean="0">
                <a:solidFill>
                  <a:schemeClr val="bg1"/>
                </a:solidFill>
              </a:rPr>
              <a:t>el </a:t>
            </a:r>
            <a:r>
              <a:rPr lang="en-US" sz="4000" dirty="0" err="1" smtClean="0">
                <a:solidFill>
                  <a:schemeClr val="bg1"/>
                </a:solidFill>
              </a:rPr>
              <a:t>yogur</a:t>
            </a:r>
            <a:endParaRPr lang="en-US" sz="4000" dirty="0" smtClean="0">
              <a:solidFill>
                <a:schemeClr val="bg1"/>
              </a:solidFill>
            </a:endParaRPr>
          </a:p>
          <a:p>
            <a:pPr lvl="1" eaLnBrk="1" hangingPunct="1"/>
            <a:r>
              <a:rPr lang="en-US" sz="4000" dirty="0" smtClean="0">
                <a:solidFill>
                  <a:schemeClr val="bg1"/>
                </a:solidFill>
              </a:rPr>
              <a:t>el pan tostado</a:t>
            </a:r>
          </a:p>
          <a:p>
            <a:pPr lvl="1" eaLnBrk="1" hangingPunct="1"/>
            <a:r>
              <a:rPr lang="en-US" sz="4000" dirty="0" smtClean="0">
                <a:solidFill>
                  <a:schemeClr val="bg1"/>
                </a:solidFill>
              </a:rPr>
              <a:t>los </a:t>
            </a:r>
            <a:r>
              <a:rPr lang="en-US" sz="4000" dirty="0" err="1" smtClean="0">
                <a:solidFill>
                  <a:schemeClr val="bg1"/>
                </a:solidFill>
              </a:rPr>
              <a:t>panqueques</a:t>
            </a:r>
            <a:endParaRPr lang="en-US" sz="4000" dirty="0" smtClean="0">
              <a:solidFill>
                <a:schemeClr val="bg1"/>
              </a:solidFill>
            </a:endParaRPr>
          </a:p>
          <a:p>
            <a:pPr lvl="1" eaLnBrk="1" hangingPunct="1"/>
            <a:r>
              <a:rPr lang="en-US" sz="4000" dirty="0" smtClean="0">
                <a:solidFill>
                  <a:schemeClr val="bg1"/>
                </a:solidFill>
              </a:rPr>
              <a:t>el pan </a:t>
            </a:r>
            <a:r>
              <a:rPr lang="en-US" sz="4000" dirty="0" err="1" smtClean="0">
                <a:solidFill>
                  <a:schemeClr val="bg1"/>
                </a:solidFill>
              </a:rPr>
              <a:t>francés</a:t>
            </a:r>
            <a:endParaRPr lang="en-US" sz="4000" dirty="0" smtClean="0">
              <a:solidFill>
                <a:schemeClr val="bg1"/>
              </a:solidFill>
            </a:endParaRPr>
          </a:p>
          <a:p>
            <a:pPr lvl="1" eaLnBrk="1" hangingPunct="1"/>
            <a:r>
              <a:rPr lang="en-US" sz="4000" dirty="0" smtClean="0">
                <a:solidFill>
                  <a:schemeClr val="bg1"/>
                </a:solidFill>
              </a:rPr>
              <a:t>etc…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686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15000" y="5410200"/>
            <a:ext cx="2819400" cy="9144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La comida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09800"/>
            <a:ext cx="7772400" cy="365760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sz="4400" dirty="0" smtClean="0">
                <a:solidFill>
                  <a:schemeClr val="bg1"/>
                </a:solidFill>
              </a:rPr>
              <a:t>¿</a:t>
            </a:r>
            <a:r>
              <a:rPr lang="en-US" sz="4400" dirty="0" err="1" smtClean="0">
                <a:solidFill>
                  <a:schemeClr val="bg1"/>
                </a:solidFill>
              </a:rPr>
              <a:t>Cuál</a:t>
            </a:r>
            <a:r>
              <a:rPr lang="en-US" sz="4400" dirty="0" smtClean="0">
                <a:solidFill>
                  <a:schemeClr val="bg1"/>
                </a:solidFill>
              </a:rPr>
              <a:t> comida </a:t>
            </a:r>
            <a:r>
              <a:rPr lang="en-US" sz="4400" dirty="0" err="1" smtClean="0">
                <a:solidFill>
                  <a:schemeClr val="bg1"/>
                </a:solidFill>
              </a:rPr>
              <a:t>compartes</a:t>
            </a:r>
            <a:r>
              <a:rPr lang="en-US" sz="4400" dirty="0" smtClean="0">
                <a:solidFill>
                  <a:schemeClr val="bg1"/>
                </a:solidFill>
              </a:rPr>
              <a:t> con </a:t>
            </a:r>
            <a:r>
              <a:rPr lang="en-US" sz="4400" dirty="0" err="1" smtClean="0">
                <a:solidFill>
                  <a:schemeClr val="bg1"/>
                </a:solidFill>
              </a:rPr>
              <a:t>tus</a:t>
            </a:r>
            <a:r>
              <a:rPr lang="en-US" sz="4400" dirty="0" smtClean="0">
                <a:solidFill>
                  <a:schemeClr val="bg1"/>
                </a:solidFill>
              </a:rPr>
              <a:t> amigos?</a:t>
            </a:r>
          </a:p>
          <a:p>
            <a:pPr marL="808037" indent="-742950" eaLnBrk="1" hangingPunct="1">
              <a:buAutoNum type="alphaLcParenR"/>
            </a:pPr>
            <a:r>
              <a:rPr lang="en-US" sz="4400" dirty="0" err="1" smtClean="0">
                <a:solidFill>
                  <a:schemeClr val="bg1"/>
                </a:solidFill>
              </a:rPr>
              <a:t>una</a:t>
            </a:r>
            <a:r>
              <a:rPr lang="en-US" sz="4400" dirty="0" smtClean="0">
                <a:solidFill>
                  <a:schemeClr val="bg1"/>
                </a:solidFill>
              </a:rPr>
              <a:t> papa </a:t>
            </a:r>
            <a:r>
              <a:rPr lang="en-US" sz="4400" dirty="0" err="1" smtClean="0">
                <a:solidFill>
                  <a:schemeClr val="bg1"/>
                </a:solidFill>
              </a:rPr>
              <a:t>frita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808037" indent="-742950" eaLnBrk="1" hangingPunct="1">
              <a:buAutoNum type="alphaLcParenR"/>
            </a:pPr>
            <a:r>
              <a:rPr lang="en-US" sz="4400" dirty="0" err="1" smtClean="0">
                <a:solidFill>
                  <a:schemeClr val="bg1"/>
                </a:solidFill>
              </a:rPr>
              <a:t>una</a:t>
            </a:r>
            <a:r>
              <a:rPr lang="en-US" sz="4400" dirty="0" smtClean="0">
                <a:solidFill>
                  <a:schemeClr val="bg1"/>
                </a:solidFill>
              </a:rPr>
              <a:t> pizza</a:t>
            </a:r>
          </a:p>
          <a:p>
            <a:pPr marL="808037" indent="-742950" eaLnBrk="1" hangingPunct="1">
              <a:buAutoNum type="alphaLcParenR"/>
            </a:pPr>
            <a:r>
              <a:rPr lang="en-US" sz="4400" dirty="0" smtClean="0">
                <a:solidFill>
                  <a:schemeClr val="bg1"/>
                </a:solidFill>
              </a:rPr>
              <a:t>un </a:t>
            </a:r>
            <a:r>
              <a:rPr lang="en-US" sz="4400" dirty="0" err="1" smtClean="0">
                <a:solidFill>
                  <a:schemeClr val="bg1"/>
                </a:solidFill>
              </a:rPr>
              <a:t>vaso</a:t>
            </a:r>
            <a:r>
              <a:rPr lang="en-US" sz="4400" dirty="0" smtClean="0">
                <a:solidFill>
                  <a:schemeClr val="bg1"/>
                </a:solidFill>
              </a:rPr>
              <a:t> de </a:t>
            </a:r>
            <a:r>
              <a:rPr lang="en-US" sz="4400" dirty="0" err="1" smtClean="0">
                <a:solidFill>
                  <a:schemeClr val="bg1"/>
                </a:solidFill>
              </a:rPr>
              <a:t>té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helado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808037" indent="-742950" eaLnBrk="1" hangingPunct="1">
              <a:buAutoNum type="alphaLcParenR"/>
            </a:pPr>
            <a:r>
              <a:rPr lang="en-US" sz="4400" dirty="0" err="1" smtClean="0">
                <a:solidFill>
                  <a:schemeClr val="bg1"/>
                </a:solidFill>
              </a:rPr>
              <a:t>una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fresa</a:t>
            </a:r>
            <a:endParaRPr lang="en-US" sz="4400" dirty="0" smtClean="0">
              <a:solidFill>
                <a:schemeClr val="bg1"/>
              </a:solidFill>
            </a:endParaRPr>
          </a:p>
        </p:txBody>
      </p:sp>
      <p:sp>
        <p:nvSpPr>
          <p:cNvPr id="3789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172200" y="5791200"/>
            <a:ext cx="25908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La casa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100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3048000"/>
            <a:ext cx="7772400" cy="30480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solidFill>
                  <a:schemeClr val="bg1"/>
                </a:solidFill>
              </a:rPr>
              <a:t>Dime </a:t>
            </a:r>
            <a:r>
              <a:rPr lang="en-US" sz="4400" dirty="0" err="1" smtClean="0">
                <a:solidFill>
                  <a:schemeClr val="bg1"/>
                </a:solidFill>
              </a:rPr>
              <a:t>tres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cuartos</a:t>
            </a:r>
            <a:r>
              <a:rPr lang="en-US" sz="4400" dirty="0" smtClean="0">
                <a:solidFill>
                  <a:schemeClr val="bg1"/>
                </a:solidFill>
              </a:rPr>
              <a:t> en </a:t>
            </a:r>
            <a:r>
              <a:rPr lang="en-US" sz="4400" dirty="0" err="1" smtClean="0">
                <a:solidFill>
                  <a:schemeClr val="bg1"/>
                </a:solidFill>
              </a:rPr>
              <a:t>tu</a:t>
            </a:r>
            <a:r>
              <a:rPr lang="en-US" sz="4400" dirty="0" smtClean="0">
                <a:solidFill>
                  <a:schemeClr val="bg1"/>
                </a:solidFill>
              </a:rPr>
              <a:t> casa.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229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172200" y="5867400"/>
            <a:ext cx="25146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La comida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38915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2590800"/>
            <a:ext cx="8229600" cy="3863975"/>
          </a:xfrm>
        </p:spPr>
        <p:txBody>
          <a:bodyPr/>
          <a:lstStyle/>
          <a:p>
            <a:pPr eaLnBrk="1" hangingPunct="1"/>
            <a:r>
              <a:rPr lang="en-US" sz="4400" dirty="0" err="1" smtClean="0">
                <a:solidFill>
                  <a:schemeClr val="bg1"/>
                </a:solidFill>
              </a:rPr>
              <a:t>Comparto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una</a:t>
            </a:r>
            <a:r>
              <a:rPr lang="en-US" sz="4400" dirty="0" smtClean="0">
                <a:solidFill>
                  <a:schemeClr val="bg1"/>
                </a:solidFill>
              </a:rPr>
              <a:t> pizza con </a:t>
            </a:r>
            <a:r>
              <a:rPr lang="en-US" sz="4400" dirty="0" err="1" smtClean="0">
                <a:solidFill>
                  <a:schemeClr val="bg1"/>
                </a:solidFill>
              </a:rPr>
              <a:t>mis</a:t>
            </a:r>
            <a:r>
              <a:rPr lang="en-US" sz="4400" dirty="0" smtClean="0">
                <a:solidFill>
                  <a:schemeClr val="bg1"/>
                </a:solidFill>
              </a:rPr>
              <a:t> amigos.</a:t>
            </a:r>
          </a:p>
          <a:p>
            <a:pPr eaLnBrk="1" hangingPunct="1"/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8916" name="AutoShape 102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29200" y="5334000"/>
            <a:ext cx="2895600" cy="9144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La comida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500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dirty="0" err="1" smtClean="0">
                <a:solidFill>
                  <a:schemeClr val="bg1"/>
                </a:solidFill>
              </a:rPr>
              <a:t>Responde</a:t>
            </a:r>
            <a:r>
              <a:rPr lang="en-US" sz="4400" dirty="0" smtClean="0">
                <a:solidFill>
                  <a:schemeClr val="bg1"/>
                </a:solidFill>
              </a:rPr>
              <a:t> en </a:t>
            </a:r>
            <a:r>
              <a:rPr lang="en-US" sz="4400" dirty="0" err="1" smtClean="0">
                <a:solidFill>
                  <a:schemeClr val="bg1"/>
                </a:solidFill>
              </a:rPr>
              <a:t>frase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completa</a:t>
            </a:r>
            <a:r>
              <a:rPr lang="en-US" sz="4400" dirty="0" smtClean="0">
                <a:solidFill>
                  <a:schemeClr val="bg1"/>
                </a:solidFill>
              </a:rPr>
              <a:t>:</a:t>
            </a:r>
          </a:p>
          <a:p>
            <a:pPr eaLnBrk="1" hangingPunct="1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¿</a:t>
            </a:r>
            <a:r>
              <a:rPr lang="en-US" sz="4400" dirty="0" err="1" smtClean="0">
                <a:solidFill>
                  <a:schemeClr val="bg1"/>
                </a:solidFill>
              </a:rPr>
              <a:t>Qué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quieres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cuando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tienes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sed</a:t>
            </a:r>
            <a:r>
              <a:rPr lang="en-US" sz="4400" dirty="0" smtClean="0">
                <a:solidFill>
                  <a:schemeClr val="bg1"/>
                </a:solidFill>
              </a:rPr>
              <a:t>?</a:t>
            </a:r>
          </a:p>
          <a:p>
            <a:pPr eaLnBrk="1" hangingPunct="1"/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994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19800" y="5715000"/>
            <a:ext cx="24384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La comida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500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62200"/>
            <a:ext cx="8229600" cy="3635375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4400" dirty="0" err="1" smtClean="0">
                <a:solidFill>
                  <a:schemeClr val="bg1"/>
                </a:solidFill>
              </a:rPr>
              <a:t>Quiero</a:t>
            </a:r>
            <a:r>
              <a:rPr lang="en-US" sz="4400" dirty="0" smtClean="0">
                <a:solidFill>
                  <a:schemeClr val="bg1"/>
                </a:solidFill>
              </a:rPr>
              <a:t>… (</a:t>
            </a:r>
            <a:r>
              <a:rPr lang="en-US" sz="4400" dirty="0" err="1" smtClean="0">
                <a:solidFill>
                  <a:schemeClr val="bg1"/>
                </a:solidFill>
              </a:rPr>
              <a:t>una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bebida</a:t>
            </a:r>
            <a:r>
              <a:rPr lang="en-US" sz="4400" dirty="0" smtClean="0">
                <a:solidFill>
                  <a:schemeClr val="bg1"/>
                </a:solidFill>
              </a:rPr>
              <a:t>).</a:t>
            </a:r>
          </a:p>
          <a:p>
            <a:pPr lvl="1" eaLnBrk="1" hangingPunct="1"/>
            <a:r>
              <a:rPr lang="en-US" sz="2800" dirty="0" smtClean="0">
                <a:solidFill>
                  <a:schemeClr val="bg1"/>
                </a:solidFill>
              </a:rPr>
              <a:t>la </a:t>
            </a:r>
            <a:r>
              <a:rPr lang="en-US" sz="2800" dirty="0" err="1" smtClean="0">
                <a:solidFill>
                  <a:schemeClr val="bg1"/>
                </a:solidFill>
              </a:rPr>
              <a:t>leche</a:t>
            </a:r>
            <a:endParaRPr lang="en-US" sz="2800" dirty="0" smtClean="0">
              <a:solidFill>
                <a:schemeClr val="bg1"/>
              </a:solidFill>
            </a:endParaRPr>
          </a:p>
          <a:p>
            <a:pPr lvl="1" eaLnBrk="1" hangingPunct="1"/>
            <a:r>
              <a:rPr lang="en-US" sz="2800" dirty="0" smtClean="0">
                <a:solidFill>
                  <a:schemeClr val="bg1"/>
                </a:solidFill>
              </a:rPr>
              <a:t>la </a:t>
            </a:r>
            <a:r>
              <a:rPr lang="en-US" sz="2800" dirty="0" err="1" smtClean="0">
                <a:solidFill>
                  <a:schemeClr val="bg1"/>
                </a:solidFill>
              </a:rPr>
              <a:t>limonada</a:t>
            </a:r>
            <a:endParaRPr lang="en-US" sz="2800" dirty="0" smtClean="0">
              <a:solidFill>
                <a:schemeClr val="bg1"/>
              </a:solidFill>
            </a:endParaRPr>
          </a:p>
          <a:p>
            <a:pPr lvl="1" eaLnBrk="1" hangingPunct="1"/>
            <a:r>
              <a:rPr lang="en-US" sz="2800" dirty="0" smtClean="0">
                <a:solidFill>
                  <a:schemeClr val="bg1"/>
                </a:solidFill>
              </a:rPr>
              <a:t>el </a:t>
            </a:r>
            <a:r>
              <a:rPr lang="en-US" sz="2800" dirty="0" err="1" smtClean="0">
                <a:solidFill>
                  <a:schemeClr val="bg1"/>
                </a:solidFill>
              </a:rPr>
              <a:t>agua</a:t>
            </a:r>
            <a:endParaRPr lang="en-US" sz="2800" dirty="0" smtClean="0">
              <a:solidFill>
                <a:schemeClr val="bg1"/>
              </a:solidFill>
            </a:endParaRPr>
          </a:p>
          <a:p>
            <a:pPr lvl="1" eaLnBrk="1" hangingPunct="1"/>
            <a:r>
              <a:rPr lang="en-US" sz="2800" dirty="0" smtClean="0">
                <a:solidFill>
                  <a:schemeClr val="bg1"/>
                </a:solidFill>
              </a:rPr>
              <a:t>el </a:t>
            </a:r>
            <a:r>
              <a:rPr lang="en-US" sz="2800" dirty="0" err="1" smtClean="0">
                <a:solidFill>
                  <a:schemeClr val="bg1"/>
                </a:solidFill>
              </a:rPr>
              <a:t>refresco</a:t>
            </a:r>
            <a:r>
              <a:rPr lang="en-US" sz="2800" dirty="0" smtClean="0">
                <a:solidFill>
                  <a:schemeClr val="bg1"/>
                </a:solidFill>
              </a:rPr>
              <a:t>, la </a:t>
            </a:r>
            <a:r>
              <a:rPr lang="en-US" sz="2800" dirty="0" err="1" smtClean="0">
                <a:solidFill>
                  <a:schemeClr val="bg1"/>
                </a:solidFill>
              </a:rPr>
              <a:t>gaseosa</a:t>
            </a:r>
            <a:r>
              <a:rPr lang="en-US" sz="2800" dirty="0" smtClean="0">
                <a:solidFill>
                  <a:schemeClr val="bg1"/>
                </a:solidFill>
              </a:rPr>
              <a:t>, la soda</a:t>
            </a:r>
          </a:p>
          <a:p>
            <a:pPr lvl="1" eaLnBrk="1" hangingPunct="1"/>
            <a:r>
              <a:rPr lang="en-US" sz="2800" dirty="0" smtClean="0">
                <a:solidFill>
                  <a:schemeClr val="bg1"/>
                </a:solidFill>
              </a:rPr>
              <a:t>el </a:t>
            </a:r>
            <a:r>
              <a:rPr lang="en-US" sz="2800" dirty="0" err="1" smtClean="0">
                <a:solidFill>
                  <a:schemeClr val="bg1"/>
                </a:solidFill>
              </a:rPr>
              <a:t>té</a:t>
            </a:r>
            <a:r>
              <a:rPr lang="en-US" sz="2800" dirty="0" smtClean="0">
                <a:solidFill>
                  <a:schemeClr val="bg1"/>
                </a:solidFill>
              </a:rPr>
              <a:t> (</a:t>
            </a:r>
            <a:r>
              <a:rPr lang="en-US" sz="2800" dirty="0" err="1" smtClean="0">
                <a:solidFill>
                  <a:schemeClr val="bg1"/>
                </a:solidFill>
              </a:rPr>
              <a:t>helado</a:t>
            </a:r>
            <a:r>
              <a:rPr lang="en-US" sz="2800" dirty="0" smtClean="0">
                <a:solidFill>
                  <a:schemeClr val="bg1"/>
                </a:solidFill>
              </a:rPr>
              <a:t>)</a:t>
            </a:r>
          </a:p>
          <a:p>
            <a:pPr lvl="1" eaLnBrk="1" hangingPunct="1"/>
            <a:r>
              <a:rPr lang="en-US" sz="2800" dirty="0" smtClean="0">
                <a:solidFill>
                  <a:schemeClr val="bg1"/>
                </a:solidFill>
              </a:rPr>
              <a:t>el café</a:t>
            </a:r>
          </a:p>
          <a:p>
            <a:pPr lvl="1" eaLnBrk="1" hangingPunct="1"/>
            <a:r>
              <a:rPr lang="en-US" sz="2800" dirty="0" smtClean="0">
                <a:solidFill>
                  <a:schemeClr val="bg1"/>
                </a:solidFill>
              </a:rPr>
              <a:t>el </a:t>
            </a:r>
            <a:r>
              <a:rPr lang="en-US" sz="2800" dirty="0" err="1" smtClean="0">
                <a:solidFill>
                  <a:schemeClr val="bg1"/>
                </a:solidFill>
              </a:rPr>
              <a:t>jugo</a:t>
            </a:r>
            <a:r>
              <a:rPr lang="en-US" sz="2800" dirty="0" smtClean="0">
                <a:solidFill>
                  <a:schemeClr val="bg1"/>
                </a:solidFill>
              </a:rPr>
              <a:t> de…</a:t>
            </a:r>
          </a:p>
          <a:p>
            <a:pPr eaLnBrk="1" hangingPunct="1"/>
            <a:endParaRPr lang="en-US" sz="4400" dirty="0" smtClean="0">
              <a:solidFill>
                <a:schemeClr val="bg1"/>
              </a:solidFill>
            </a:endParaRPr>
          </a:p>
        </p:txBody>
      </p:sp>
      <p:sp>
        <p:nvSpPr>
          <p:cNvPr id="4096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5486400"/>
            <a:ext cx="23622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bg1"/>
                </a:solidFill>
              </a:rPr>
              <a:t>Verbos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100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eaLnBrk="1" hangingPunct="1"/>
            <a:r>
              <a:rPr lang="en-US" sz="4400" dirty="0" err="1" smtClean="0">
                <a:solidFill>
                  <a:schemeClr val="bg1"/>
                </a:solidFill>
              </a:rPr>
              <a:t>querer</a:t>
            </a:r>
            <a:endParaRPr lang="en-US" sz="44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4400" dirty="0" smtClean="0">
                <a:solidFill>
                  <a:schemeClr val="bg1"/>
                </a:solidFill>
              </a:rPr>
              <a:t>Juana _____ </a:t>
            </a:r>
            <a:r>
              <a:rPr lang="en-US" sz="4400" dirty="0" err="1" smtClean="0">
                <a:solidFill>
                  <a:schemeClr val="bg1"/>
                </a:solidFill>
              </a:rPr>
              <a:t>una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blusa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nueva</a:t>
            </a:r>
            <a:r>
              <a:rPr lang="en-US" sz="4400" dirty="0" smtClean="0">
                <a:solidFill>
                  <a:schemeClr val="bg1"/>
                </a:solidFill>
              </a:rPr>
              <a:t>.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198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410200" y="5638800"/>
            <a:ext cx="27432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bg1"/>
                </a:solidFill>
              </a:rPr>
              <a:t>Verbos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100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solidFill>
                  <a:schemeClr val="bg1"/>
                </a:solidFill>
              </a:rPr>
              <a:t>Juana </a:t>
            </a:r>
            <a:r>
              <a:rPr lang="en-US" sz="4400" u="sng" dirty="0" err="1" smtClean="0">
                <a:solidFill>
                  <a:schemeClr val="bg1"/>
                </a:solidFill>
              </a:rPr>
              <a:t>quiere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una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blusa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nueva</a:t>
            </a:r>
            <a:r>
              <a:rPr lang="en-US" sz="4400" dirty="0" smtClean="0">
                <a:solidFill>
                  <a:schemeClr val="bg1"/>
                </a:solidFill>
              </a:rPr>
              <a:t>.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301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172200" y="5562600"/>
            <a:ext cx="2590800" cy="9144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bg1"/>
                </a:solidFill>
              </a:rPr>
              <a:t>Verbos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819400"/>
            <a:ext cx="7772400" cy="3505200"/>
          </a:xfrm>
        </p:spPr>
        <p:txBody>
          <a:bodyPr/>
          <a:lstStyle/>
          <a:p>
            <a:pPr eaLnBrk="1" hangingPunct="1"/>
            <a:r>
              <a:rPr lang="en-US" sz="4400" dirty="0" err="1" smtClean="0">
                <a:solidFill>
                  <a:schemeClr val="bg1"/>
                </a:solidFill>
              </a:rPr>
              <a:t>tener</a:t>
            </a:r>
            <a:endParaRPr lang="en-US" sz="44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4400" dirty="0" err="1" smtClean="0">
                <a:solidFill>
                  <a:schemeClr val="bg1"/>
                </a:solidFill>
              </a:rPr>
              <a:t>Mis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hermanos</a:t>
            </a:r>
            <a:r>
              <a:rPr lang="en-US" sz="4400" dirty="0" smtClean="0">
                <a:solidFill>
                  <a:schemeClr val="bg1"/>
                </a:solidFill>
              </a:rPr>
              <a:t> ________ </a:t>
            </a:r>
            <a:r>
              <a:rPr lang="en-US" sz="4400" dirty="0" err="1" smtClean="0">
                <a:solidFill>
                  <a:schemeClr val="bg1"/>
                </a:solidFill>
              </a:rPr>
              <a:t>que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lavar</a:t>
            </a:r>
            <a:r>
              <a:rPr lang="en-US" sz="4400" dirty="0" smtClean="0">
                <a:solidFill>
                  <a:schemeClr val="bg1"/>
                </a:solidFill>
              </a:rPr>
              <a:t> los </a:t>
            </a:r>
            <a:r>
              <a:rPr lang="en-US" sz="4400" dirty="0" err="1" smtClean="0">
                <a:solidFill>
                  <a:schemeClr val="bg1"/>
                </a:solidFill>
              </a:rPr>
              <a:t>platos</a:t>
            </a:r>
            <a:r>
              <a:rPr lang="en-US" sz="4400" dirty="0" smtClean="0">
                <a:solidFill>
                  <a:schemeClr val="bg1"/>
                </a:solidFill>
              </a:rPr>
              <a:t>.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403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400800" y="5791200"/>
            <a:ext cx="23622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bg1"/>
                </a:solidFill>
              </a:rPr>
              <a:t>Verbos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pPr eaLnBrk="1" hangingPunct="1"/>
            <a:r>
              <a:rPr lang="en-US" sz="4400" dirty="0" err="1" smtClean="0">
                <a:solidFill>
                  <a:schemeClr val="bg1"/>
                </a:solidFill>
              </a:rPr>
              <a:t>Mis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hermanos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u="sng" dirty="0" err="1" smtClean="0">
                <a:solidFill>
                  <a:schemeClr val="bg1"/>
                </a:solidFill>
              </a:rPr>
              <a:t>tienen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que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lavar</a:t>
            </a:r>
            <a:r>
              <a:rPr lang="en-US" sz="4400" dirty="0" smtClean="0">
                <a:solidFill>
                  <a:schemeClr val="bg1"/>
                </a:solidFill>
              </a:rPr>
              <a:t> los </a:t>
            </a:r>
            <a:r>
              <a:rPr lang="en-US" sz="4400" dirty="0" err="1" smtClean="0">
                <a:solidFill>
                  <a:schemeClr val="bg1"/>
                </a:solidFill>
              </a:rPr>
              <a:t>platos</a:t>
            </a:r>
            <a:r>
              <a:rPr lang="en-US" sz="4400" dirty="0" smtClean="0">
                <a:solidFill>
                  <a:schemeClr val="bg1"/>
                </a:solidFill>
              </a:rPr>
              <a:t>.</a:t>
            </a:r>
          </a:p>
          <a:p>
            <a:pPr eaLnBrk="1" hangingPunct="1"/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506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15000" y="5486400"/>
            <a:ext cx="3048000" cy="9144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bg1"/>
                </a:solidFill>
              </a:rPr>
              <a:t>Verbos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300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eaLnBrk="1" hangingPunct="1"/>
            <a:r>
              <a:rPr lang="en-US" sz="4400" dirty="0" err="1" smtClean="0">
                <a:solidFill>
                  <a:schemeClr val="bg1"/>
                </a:solidFill>
              </a:rPr>
              <a:t>jugar</a:t>
            </a:r>
            <a:endParaRPr lang="en-US" sz="44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4400" dirty="0" smtClean="0">
                <a:solidFill>
                  <a:schemeClr val="bg1"/>
                </a:solidFill>
              </a:rPr>
              <a:t>Miguel ______ al </a:t>
            </a:r>
            <a:r>
              <a:rPr lang="en-US" sz="4400" dirty="0" err="1" smtClean="0">
                <a:solidFill>
                  <a:schemeClr val="bg1"/>
                </a:solidFill>
              </a:rPr>
              <a:t>básquetbol</a:t>
            </a:r>
            <a:r>
              <a:rPr lang="en-US" sz="44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608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791200" y="5410200"/>
            <a:ext cx="27432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bg1"/>
                </a:solidFill>
              </a:rPr>
              <a:t>Verbos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300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819400"/>
            <a:ext cx="8229600" cy="3635375"/>
          </a:xfrm>
        </p:spPr>
        <p:txBody>
          <a:bodyPr/>
          <a:lstStyle/>
          <a:p>
            <a:pPr eaLnBrk="1" hangingPunct="1"/>
            <a:r>
              <a:rPr lang="en-US" sz="4400" dirty="0" smtClean="0">
                <a:solidFill>
                  <a:schemeClr val="bg1"/>
                </a:solidFill>
              </a:rPr>
              <a:t>Miguel </a:t>
            </a:r>
            <a:r>
              <a:rPr lang="en-US" sz="4400" u="sng" dirty="0" err="1" smtClean="0">
                <a:solidFill>
                  <a:schemeClr val="bg1"/>
                </a:solidFill>
              </a:rPr>
              <a:t>juega</a:t>
            </a:r>
            <a:r>
              <a:rPr lang="en-US" sz="4400" dirty="0" smtClean="0">
                <a:solidFill>
                  <a:schemeClr val="bg1"/>
                </a:solidFill>
              </a:rPr>
              <a:t> al </a:t>
            </a:r>
            <a:r>
              <a:rPr lang="en-US" sz="4400" dirty="0" err="1" smtClean="0">
                <a:solidFill>
                  <a:schemeClr val="bg1"/>
                </a:solidFill>
              </a:rPr>
              <a:t>básquetbol</a:t>
            </a:r>
            <a:r>
              <a:rPr lang="en-US" sz="4400" dirty="0" smtClean="0">
                <a:solidFill>
                  <a:schemeClr val="bg1"/>
                </a:solidFill>
              </a:rPr>
              <a:t>.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710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19800" y="5562600"/>
            <a:ext cx="2667000" cy="9144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bg1"/>
                </a:solidFill>
              </a:rPr>
              <a:t>Verbos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90800"/>
            <a:ext cx="8229600" cy="3863975"/>
          </a:xfrm>
        </p:spPr>
        <p:txBody>
          <a:bodyPr/>
          <a:lstStyle/>
          <a:p>
            <a:pPr eaLnBrk="1" hangingPunct="1"/>
            <a:r>
              <a:rPr lang="en-US" sz="4400" dirty="0" err="1" smtClean="0">
                <a:solidFill>
                  <a:schemeClr val="bg1"/>
                </a:solidFill>
              </a:rPr>
              <a:t>dormir</a:t>
            </a:r>
            <a:endParaRPr lang="en-US" sz="44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4400" dirty="0" err="1" smtClean="0">
                <a:solidFill>
                  <a:schemeClr val="bg1"/>
                </a:solidFill>
              </a:rPr>
              <a:t>Yo</a:t>
            </a:r>
            <a:r>
              <a:rPr lang="en-US" sz="4400" dirty="0" smtClean="0">
                <a:solidFill>
                  <a:schemeClr val="bg1"/>
                </a:solidFill>
              </a:rPr>
              <a:t> ______ en mi </a:t>
            </a:r>
            <a:r>
              <a:rPr lang="en-US" sz="4400" dirty="0" err="1" smtClean="0">
                <a:solidFill>
                  <a:schemeClr val="bg1"/>
                </a:solidFill>
              </a:rPr>
              <a:t>cama</a:t>
            </a:r>
            <a:r>
              <a:rPr lang="en-US" sz="4400" dirty="0" smtClean="0">
                <a:solidFill>
                  <a:schemeClr val="bg1"/>
                </a:solidFill>
              </a:rPr>
              <a:t>.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813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248400" y="5486400"/>
            <a:ext cx="2514600" cy="990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La casa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100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124200"/>
            <a:ext cx="8229600" cy="3330575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la </a:t>
            </a:r>
            <a:r>
              <a:rPr lang="en-US" sz="2800" dirty="0" err="1" smtClean="0">
                <a:solidFill>
                  <a:schemeClr val="bg1"/>
                </a:solidFill>
              </a:rPr>
              <a:t>cocina</a:t>
            </a:r>
            <a:endParaRPr lang="en-US" sz="28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el </a:t>
            </a:r>
            <a:r>
              <a:rPr lang="en-US" sz="2800" dirty="0" err="1" smtClean="0">
                <a:solidFill>
                  <a:schemeClr val="bg1"/>
                </a:solidFill>
              </a:rPr>
              <a:t>comedor</a:t>
            </a:r>
            <a:endParaRPr lang="en-US" sz="28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la </a:t>
            </a:r>
            <a:r>
              <a:rPr lang="en-US" sz="2800" dirty="0" err="1" smtClean="0">
                <a:solidFill>
                  <a:schemeClr val="bg1"/>
                </a:solidFill>
              </a:rPr>
              <a:t>sala</a:t>
            </a:r>
            <a:endParaRPr lang="en-US" sz="28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el </a:t>
            </a:r>
            <a:r>
              <a:rPr lang="en-US" sz="2800" dirty="0" err="1" smtClean="0">
                <a:solidFill>
                  <a:schemeClr val="bg1"/>
                </a:solidFill>
              </a:rPr>
              <a:t>despacho</a:t>
            </a:r>
            <a:r>
              <a:rPr lang="en-US" sz="2800" dirty="0" smtClean="0">
                <a:solidFill>
                  <a:schemeClr val="bg1"/>
                </a:solidFill>
              </a:rPr>
              <a:t> / la </a:t>
            </a:r>
            <a:r>
              <a:rPr lang="en-US" sz="2800" dirty="0" err="1" smtClean="0">
                <a:solidFill>
                  <a:schemeClr val="bg1"/>
                </a:solidFill>
              </a:rPr>
              <a:t>oficina</a:t>
            </a:r>
            <a:endParaRPr lang="en-US" sz="28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el </a:t>
            </a:r>
            <a:r>
              <a:rPr lang="en-US" sz="2800" dirty="0" err="1" smtClean="0">
                <a:solidFill>
                  <a:schemeClr val="bg1"/>
                </a:solidFill>
              </a:rPr>
              <a:t>dormitorio</a:t>
            </a:r>
            <a:endParaRPr lang="en-US" sz="28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el </a:t>
            </a:r>
            <a:r>
              <a:rPr lang="en-US" sz="2800" dirty="0" err="1" smtClean="0">
                <a:solidFill>
                  <a:schemeClr val="bg1"/>
                </a:solidFill>
              </a:rPr>
              <a:t>baño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331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0" y="5410200"/>
            <a:ext cx="3048000" cy="9144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bg1"/>
                </a:solidFill>
              </a:rPr>
              <a:t>Verbos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 eaLnBrk="1" hangingPunct="1"/>
            <a:r>
              <a:rPr lang="en-US" sz="4400" dirty="0" err="1" smtClean="0">
                <a:solidFill>
                  <a:schemeClr val="bg1"/>
                </a:solidFill>
              </a:rPr>
              <a:t>Yo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u="sng" dirty="0" err="1" smtClean="0">
                <a:solidFill>
                  <a:schemeClr val="bg1"/>
                </a:solidFill>
              </a:rPr>
              <a:t>duermo</a:t>
            </a:r>
            <a:r>
              <a:rPr lang="en-US" sz="4400" dirty="0" smtClean="0">
                <a:solidFill>
                  <a:schemeClr val="bg1"/>
                </a:solidFill>
              </a:rPr>
              <a:t> en mi </a:t>
            </a:r>
            <a:r>
              <a:rPr lang="en-US" sz="4400" dirty="0" err="1" smtClean="0">
                <a:solidFill>
                  <a:schemeClr val="bg1"/>
                </a:solidFill>
              </a:rPr>
              <a:t>cama</a:t>
            </a:r>
            <a:r>
              <a:rPr lang="en-US" sz="4400" dirty="0" smtClean="0">
                <a:solidFill>
                  <a:schemeClr val="bg1"/>
                </a:solidFill>
              </a:rPr>
              <a:t>.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915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943600" y="5486400"/>
            <a:ext cx="2819400" cy="9144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bg1"/>
                </a:solidFill>
              </a:rPr>
              <a:t>Verbos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500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solidFill>
                  <a:schemeClr val="bg1"/>
                </a:solidFill>
              </a:rPr>
              <a:t>Tell me 2 sentences about things in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smtClean="0">
                <a:solidFill>
                  <a:schemeClr val="bg1"/>
                </a:solidFill>
              </a:rPr>
              <a:t>the classroom </a:t>
            </a:r>
            <a:r>
              <a:rPr lang="en-US" sz="4400" dirty="0" smtClean="0">
                <a:solidFill>
                  <a:schemeClr val="bg1"/>
                </a:solidFill>
              </a:rPr>
              <a:t>using </a:t>
            </a:r>
            <a:r>
              <a:rPr lang="en-US" sz="4400" u="sng" dirty="0" smtClean="0">
                <a:solidFill>
                  <a:schemeClr val="bg1"/>
                </a:solidFill>
              </a:rPr>
              <a:t>different verbs</a:t>
            </a:r>
            <a:r>
              <a:rPr lang="en-US" sz="4400" dirty="0" smtClean="0">
                <a:solidFill>
                  <a:schemeClr val="bg1"/>
                </a:solidFill>
              </a:rPr>
              <a:t>.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018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486400" y="5257800"/>
            <a:ext cx="3124200" cy="914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bg1"/>
                </a:solidFill>
              </a:rPr>
              <a:t>Verbos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500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514600"/>
            <a:ext cx="7772400" cy="35814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solidFill>
                  <a:schemeClr val="bg1"/>
                </a:solidFill>
              </a:rPr>
              <a:t>Verbs: </a:t>
            </a:r>
            <a:r>
              <a:rPr lang="en-US" sz="4400" dirty="0" err="1" smtClean="0">
                <a:solidFill>
                  <a:schemeClr val="bg1"/>
                </a:solidFill>
              </a:rPr>
              <a:t>tengo</a:t>
            </a:r>
            <a:r>
              <a:rPr lang="en-US" sz="4400" dirty="0" smtClean="0">
                <a:solidFill>
                  <a:schemeClr val="bg1"/>
                </a:solidFill>
              </a:rPr>
              <a:t>, </a:t>
            </a:r>
            <a:r>
              <a:rPr lang="en-US" sz="4400" dirty="0" err="1" smtClean="0">
                <a:solidFill>
                  <a:schemeClr val="bg1"/>
                </a:solidFill>
              </a:rPr>
              <a:t>tiene</a:t>
            </a:r>
            <a:r>
              <a:rPr lang="en-US" sz="4400" dirty="0" smtClean="0">
                <a:solidFill>
                  <a:schemeClr val="bg1"/>
                </a:solidFill>
              </a:rPr>
              <a:t>, hay, </a:t>
            </a:r>
            <a:r>
              <a:rPr lang="en-US" sz="4400" dirty="0" err="1" smtClean="0">
                <a:solidFill>
                  <a:schemeClr val="bg1"/>
                </a:solidFill>
              </a:rPr>
              <a:t>está</a:t>
            </a:r>
            <a:r>
              <a:rPr lang="en-US" sz="4400" dirty="0" smtClean="0">
                <a:solidFill>
                  <a:schemeClr val="bg1"/>
                </a:solidFill>
              </a:rPr>
              <a:t>, etc.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120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943600" y="5562600"/>
            <a:ext cx="2895600" cy="9144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bg1"/>
                </a:solidFill>
              </a:rPr>
              <a:t>Preguntas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514600"/>
            <a:ext cx="7772400" cy="3581400"/>
          </a:xfrm>
        </p:spPr>
        <p:txBody>
          <a:bodyPr/>
          <a:lstStyle/>
          <a:p>
            <a:pPr eaLnBrk="1" hangingPunct="1"/>
            <a:r>
              <a:rPr lang="en-US" sz="4400" dirty="0" err="1" smtClean="0">
                <a:solidFill>
                  <a:schemeClr val="bg1"/>
                </a:solidFill>
              </a:rPr>
              <a:t>Responde</a:t>
            </a:r>
            <a:r>
              <a:rPr lang="en-US" sz="4400" dirty="0" smtClean="0">
                <a:solidFill>
                  <a:schemeClr val="bg1"/>
                </a:solidFill>
              </a:rPr>
              <a:t> en </a:t>
            </a:r>
            <a:r>
              <a:rPr lang="en-US" sz="4400" dirty="0" err="1" smtClean="0">
                <a:solidFill>
                  <a:schemeClr val="bg1"/>
                </a:solidFill>
              </a:rPr>
              <a:t>frase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completa</a:t>
            </a:r>
            <a:r>
              <a:rPr lang="en-US" sz="4400" dirty="0" smtClean="0">
                <a:solidFill>
                  <a:schemeClr val="bg1"/>
                </a:solidFill>
              </a:rPr>
              <a:t>:</a:t>
            </a:r>
          </a:p>
          <a:p>
            <a:pPr eaLnBrk="1" hangingPunct="1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¿</a:t>
            </a:r>
            <a:r>
              <a:rPr lang="en-US" sz="4400" dirty="0" err="1" smtClean="0">
                <a:solidFill>
                  <a:schemeClr val="bg1"/>
                </a:solidFill>
              </a:rPr>
              <a:t>Quién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corta</a:t>
            </a:r>
            <a:r>
              <a:rPr lang="en-US" sz="4400" dirty="0" smtClean="0">
                <a:solidFill>
                  <a:schemeClr val="bg1"/>
                </a:solidFill>
              </a:rPr>
              <a:t> el </a:t>
            </a:r>
            <a:r>
              <a:rPr lang="en-US" sz="4400" dirty="0" err="1" smtClean="0">
                <a:solidFill>
                  <a:schemeClr val="bg1"/>
                </a:solidFill>
              </a:rPr>
              <a:t>césped</a:t>
            </a:r>
            <a:r>
              <a:rPr lang="en-US" sz="4400" dirty="0" smtClean="0">
                <a:solidFill>
                  <a:schemeClr val="bg1"/>
                </a:solidFill>
              </a:rPr>
              <a:t> en </a:t>
            </a:r>
            <a:r>
              <a:rPr lang="en-US" sz="4400" dirty="0" err="1" smtClean="0">
                <a:solidFill>
                  <a:schemeClr val="bg1"/>
                </a:solidFill>
              </a:rPr>
              <a:t>tu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familia</a:t>
            </a:r>
            <a:r>
              <a:rPr lang="en-US" sz="4400" dirty="0" smtClean="0">
                <a:solidFill>
                  <a:schemeClr val="bg1"/>
                </a:solidFill>
              </a:rPr>
              <a:t>?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222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791200" y="5257800"/>
            <a:ext cx="2667000" cy="1066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bg1"/>
                </a:solidFill>
              </a:rPr>
              <a:t>Preguntas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solidFill>
                  <a:schemeClr val="bg1"/>
                </a:solidFill>
              </a:rPr>
              <a:t>Mi padre </a:t>
            </a:r>
            <a:r>
              <a:rPr lang="en-US" sz="4400" dirty="0" err="1" smtClean="0">
                <a:solidFill>
                  <a:schemeClr val="bg1"/>
                </a:solidFill>
              </a:rPr>
              <a:t>corta</a:t>
            </a:r>
            <a:r>
              <a:rPr lang="en-US" sz="4400" dirty="0" smtClean="0">
                <a:solidFill>
                  <a:schemeClr val="bg1"/>
                </a:solidFill>
              </a:rPr>
              <a:t> el </a:t>
            </a:r>
            <a:r>
              <a:rPr lang="en-US" sz="4400" dirty="0" err="1" smtClean="0">
                <a:solidFill>
                  <a:schemeClr val="bg1"/>
                </a:solidFill>
              </a:rPr>
              <a:t>césped</a:t>
            </a:r>
            <a:r>
              <a:rPr lang="en-US" sz="4400" dirty="0" smtClean="0">
                <a:solidFill>
                  <a:schemeClr val="bg1"/>
                </a:solidFill>
              </a:rPr>
              <a:t>.</a:t>
            </a:r>
          </a:p>
          <a:p>
            <a:pPr eaLnBrk="1" hangingPunct="1"/>
            <a:r>
              <a:rPr lang="en-US" sz="4400" dirty="0" err="1" smtClean="0">
                <a:solidFill>
                  <a:schemeClr val="bg1"/>
                </a:solidFill>
              </a:rPr>
              <a:t>Yo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corto</a:t>
            </a:r>
            <a:r>
              <a:rPr lang="en-US" sz="4400" dirty="0" smtClean="0">
                <a:solidFill>
                  <a:schemeClr val="bg1"/>
                </a:solidFill>
              </a:rPr>
              <a:t> el </a:t>
            </a:r>
            <a:r>
              <a:rPr lang="en-US" sz="4400" dirty="0" err="1" smtClean="0">
                <a:solidFill>
                  <a:schemeClr val="bg1"/>
                </a:solidFill>
              </a:rPr>
              <a:t>césped</a:t>
            </a:r>
            <a:r>
              <a:rPr lang="en-US" sz="4400" dirty="0" smtClean="0">
                <a:solidFill>
                  <a:schemeClr val="bg1"/>
                </a:solidFill>
              </a:rPr>
              <a:t>.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325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19800" y="5562600"/>
            <a:ext cx="2743200" cy="9144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bg1"/>
                </a:solidFill>
              </a:rPr>
              <a:t>Preguntas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229600" cy="4168775"/>
          </a:xfrm>
        </p:spPr>
        <p:txBody>
          <a:bodyPr/>
          <a:lstStyle/>
          <a:p>
            <a:pPr eaLnBrk="1" hangingPunct="1"/>
            <a:r>
              <a:rPr lang="en-US" sz="4400" dirty="0" err="1" smtClean="0">
                <a:solidFill>
                  <a:schemeClr val="bg1"/>
                </a:solidFill>
              </a:rPr>
              <a:t>Responde</a:t>
            </a:r>
            <a:r>
              <a:rPr lang="en-US" sz="4400" dirty="0" smtClean="0">
                <a:solidFill>
                  <a:schemeClr val="bg1"/>
                </a:solidFill>
              </a:rPr>
              <a:t> en </a:t>
            </a:r>
            <a:r>
              <a:rPr lang="en-US" sz="4400" dirty="0" err="1" smtClean="0">
                <a:solidFill>
                  <a:schemeClr val="bg1"/>
                </a:solidFill>
              </a:rPr>
              <a:t>frase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completa</a:t>
            </a:r>
            <a:r>
              <a:rPr lang="en-US" sz="4400" dirty="0" smtClean="0">
                <a:solidFill>
                  <a:schemeClr val="bg1"/>
                </a:solidFill>
              </a:rPr>
              <a:t>:</a:t>
            </a:r>
          </a:p>
          <a:p>
            <a:pPr eaLnBrk="1" hangingPunct="1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¿</a:t>
            </a:r>
            <a:r>
              <a:rPr lang="en-US" sz="4400" dirty="0" err="1" smtClean="0">
                <a:solidFill>
                  <a:schemeClr val="bg1"/>
                </a:solidFill>
              </a:rPr>
              <a:t>Cuántos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años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tienes</a:t>
            </a:r>
            <a:r>
              <a:rPr lang="en-US" sz="4400" dirty="0" smtClean="0">
                <a:solidFill>
                  <a:schemeClr val="bg1"/>
                </a:solidFill>
              </a:rPr>
              <a:t>?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427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19800" y="4953000"/>
            <a:ext cx="2590800" cy="1143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bg1"/>
                </a:solidFill>
              </a:rPr>
              <a:t>Preguntas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43200"/>
            <a:ext cx="8229600" cy="3711575"/>
          </a:xfrm>
        </p:spPr>
        <p:txBody>
          <a:bodyPr/>
          <a:lstStyle/>
          <a:p>
            <a:pPr eaLnBrk="1" hangingPunct="1"/>
            <a:r>
              <a:rPr lang="en-US" sz="4400" dirty="0" err="1" smtClean="0">
                <a:solidFill>
                  <a:schemeClr val="bg1"/>
                </a:solidFill>
              </a:rPr>
              <a:t>Tengo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trece/catorce/quince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años</a:t>
            </a:r>
            <a:r>
              <a:rPr lang="en-US" sz="4400" dirty="0" smtClean="0">
                <a:solidFill>
                  <a:schemeClr val="bg1"/>
                </a:solidFill>
              </a:rPr>
              <a:t>.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530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943600" y="5257800"/>
            <a:ext cx="2667000" cy="9144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bg1"/>
                </a:solidFill>
              </a:rPr>
              <a:t>Preguntas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300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514600"/>
            <a:ext cx="7772400" cy="3581400"/>
          </a:xfrm>
        </p:spPr>
        <p:txBody>
          <a:bodyPr/>
          <a:lstStyle/>
          <a:p>
            <a:pPr eaLnBrk="1" hangingPunct="1"/>
            <a:r>
              <a:rPr lang="en-US" sz="4400" dirty="0" err="1" smtClean="0">
                <a:solidFill>
                  <a:schemeClr val="bg1"/>
                </a:solidFill>
              </a:rPr>
              <a:t>Responde</a:t>
            </a:r>
            <a:r>
              <a:rPr lang="en-US" sz="4400" dirty="0" smtClean="0">
                <a:solidFill>
                  <a:schemeClr val="bg1"/>
                </a:solidFill>
              </a:rPr>
              <a:t> en </a:t>
            </a:r>
            <a:r>
              <a:rPr lang="en-US" sz="4400" dirty="0" err="1" smtClean="0">
                <a:solidFill>
                  <a:schemeClr val="bg1"/>
                </a:solidFill>
              </a:rPr>
              <a:t>frase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completa</a:t>
            </a:r>
            <a:r>
              <a:rPr lang="en-US" sz="4400" dirty="0" smtClean="0">
                <a:solidFill>
                  <a:schemeClr val="bg1"/>
                </a:solidFill>
              </a:rPr>
              <a:t>:</a:t>
            </a:r>
          </a:p>
          <a:p>
            <a:pPr eaLnBrk="1" hangingPunct="1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¿</a:t>
            </a:r>
            <a:r>
              <a:rPr lang="en-US" sz="4400" dirty="0" err="1" smtClean="0">
                <a:solidFill>
                  <a:schemeClr val="bg1"/>
                </a:solidFill>
              </a:rPr>
              <a:t>Cómo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es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tu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mamá</a:t>
            </a:r>
            <a:r>
              <a:rPr lang="en-US" sz="4400" dirty="0" smtClean="0">
                <a:solidFill>
                  <a:schemeClr val="bg1"/>
                </a:solidFill>
              </a:rPr>
              <a:t>?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632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791200" y="4876800"/>
            <a:ext cx="2667000" cy="990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bg1"/>
                </a:solidFill>
              </a:rPr>
              <a:t>Preguntas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300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solidFill>
                  <a:schemeClr val="bg1"/>
                </a:solidFill>
              </a:rPr>
              <a:t>Mi </a:t>
            </a:r>
            <a:r>
              <a:rPr lang="en-US" sz="4400" dirty="0" err="1" smtClean="0">
                <a:solidFill>
                  <a:schemeClr val="bg1"/>
                </a:solidFill>
              </a:rPr>
              <a:t>mamá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es</a:t>
            </a:r>
            <a:r>
              <a:rPr lang="en-US" sz="4400" dirty="0" smtClean="0">
                <a:solidFill>
                  <a:schemeClr val="bg1"/>
                </a:solidFill>
              </a:rPr>
              <a:t>… (</a:t>
            </a:r>
            <a:r>
              <a:rPr lang="en-US" sz="4400" dirty="0" err="1" smtClean="0">
                <a:solidFill>
                  <a:schemeClr val="bg1"/>
                </a:solidFill>
              </a:rPr>
              <a:t>alta</a:t>
            </a:r>
            <a:r>
              <a:rPr lang="en-US" sz="4400" dirty="0" smtClean="0">
                <a:solidFill>
                  <a:schemeClr val="bg1"/>
                </a:solidFill>
              </a:rPr>
              <a:t>, </a:t>
            </a:r>
            <a:r>
              <a:rPr lang="en-US" sz="4400" dirty="0" err="1" smtClean="0">
                <a:solidFill>
                  <a:schemeClr val="bg1"/>
                </a:solidFill>
              </a:rPr>
              <a:t>bonita</a:t>
            </a:r>
            <a:r>
              <a:rPr lang="en-US" sz="4400" dirty="0" smtClean="0">
                <a:solidFill>
                  <a:schemeClr val="bg1"/>
                </a:solidFill>
              </a:rPr>
              <a:t>, </a:t>
            </a:r>
            <a:r>
              <a:rPr lang="en-US" sz="4400" dirty="0" err="1" smtClean="0">
                <a:solidFill>
                  <a:schemeClr val="bg1"/>
                </a:solidFill>
              </a:rPr>
              <a:t>divertida</a:t>
            </a:r>
            <a:r>
              <a:rPr lang="en-US" sz="4400" dirty="0" smtClean="0">
                <a:solidFill>
                  <a:schemeClr val="bg1"/>
                </a:solidFill>
              </a:rPr>
              <a:t>, </a:t>
            </a:r>
            <a:r>
              <a:rPr lang="en-US" sz="4400" dirty="0" err="1" smtClean="0">
                <a:solidFill>
                  <a:schemeClr val="bg1"/>
                </a:solidFill>
              </a:rPr>
              <a:t>deportista</a:t>
            </a:r>
            <a:r>
              <a:rPr lang="en-US" sz="4400" dirty="0" smtClean="0">
                <a:solidFill>
                  <a:schemeClr val="bg1"/>
                </a:solidFill>
              </a:rPr>
              <a:t>, etc.)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734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67400" y="5486400"/>
            <a:ext cx="2819400" cy="9144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bg1"/>
                </a:solidFill>
              </a:rPr>
              <a:t>Preguntas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pPr eaLnBrk="1" hangingPunct="1"/>
            <a:r>
              <a:rPr lang="en-US" sz="4400" dirty="0" err="1" smtClean="0">
                <a:solidFill>
                  <a:schemeClr val="bg1"/>
                </a:solidFill>
              </a:rPr>
              <a:t>Responde</a:t>
            </a:r>
            <a:r>
              <a:rPr lang="en-US" sz="4400" dirty="0" smtClean="0">
                <a:solidFill>
                  <a:schemeClr val="bg1"/>
                </a:solidFill>
              </a:rPr>
              <a:t> en </a:t>
            </a:r>
            <a:r>
              <a:rPr lang="en-US" sz="4400" dirty="0" err="1" smtClean="0">
                <a:solidFill>
                  <a:schemeClr val="bg1"/>
                </a:solidFill>
              </a:rPr>
              <a:t>frase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completa</a:t>
            </a:r>
            <a:r>
              <a:rPr lang="en-US" sz="4400" dirty="0" smtClean="0">
                <a:solidFill>
                  <a:schemeClr val="bg1"/>
                </a:solidFill>
              </a:rPr>
              <a:t>:</a:t>
            </a:r>
          </a:p>
          <a:p>
            <a:pPr eaLnBrk="1" hangingPunct="1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¿</a:t>
            </a:r>
            <a:r>
              <a:rPr lang="en-US" sz="4400" dirty="0" err="1" smtClean="0">
                <a:solidFill>
                  <a:schemeClr val="bg1"/>
                </a:solidFill>
              </a:rPr>
              <a:t>Cuándo</a:t>
            </a:r>
            <a:r>
              <a:rPr lang="en-US" sz="4400" dirty="0" smtClean="0">
                <a:solidFill>
                  <a:schemeClr val="bg1"/>
                </a:solidFill>
              </a:rPr>
              <a:t> comes el </a:t>
            </a:r>
            <a:r>
              <a:rPr lang="en-US" sz="4400" dirty="0" err="1" smtClean="0">
                <a:solidFill>
                  <a:schemeClr val="bg1"/>
                </a:solidFill>
              </a:rPr>
              <a:t>desayuno</a:t>
            </a:r>
            <a:r>
              <a:rPr lang="en-US" sz="4400" dirty="0" smtClean="0">
                <a:solidFill>
                  <a:schemeClr val="bg1"/>
                </a:solidFill>
              </a:rPr>
              <a:t>?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837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248400" y="5334000"/>
            <a:ext cx="2514600" cy="11430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La casa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solidFill>
                  <a:schemeClr val="bg1"/>
                </a:solidFill>
              </a:rPr>
              <a:t>¿</a:t>
            </a:r>
            <a:r>
              <a:rPr lang="en-US" sz="4400" dirty="0" err="1" smtClean="0">
                <a:solidFill>
                  <a:schemeClr val="bg1"/>
                </a:solidFill>
              </a:rPr>
              <a:t>Cuáles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quehaceres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haces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tú</a:t>
            </a:r>
            <a:r>
              <a:rPr lang="en-US" sz="4400" dirty="0" smtClean="0">
                <a:solidFill>
                  <a:schemeClr val="bg1"/>
                </a:solidFill>
              </a:rPr>
              <a:t> en la casa?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434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19800" y="5715000"/>
            <a:ext cx="25908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bg1"/>
                </a:solidFill>
              </a:rPr>
              <a:t>Preguntas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90800"/>
            <a:ext cx="8229600" cy="3863975"/>
          </a:xfrm>
        </p:spPr>
        <p:txBody>
          <a:bodyPr/>
          <a:lstStyle/>
          <a:p>
            <a:pPr eaLnBrk="1" hangingPunct="1"/>
            <a:r>
              <a:rPr lang="en-US" sz="4400" dirty="0" smtClean="0">
                <a:solidFill>
                  <a:schemeClr val="bg1"/>
                </a:solidFill>
              </a:rPr>
              <a:t>Como el </a:t>
            </a:r>
            <a:r>
              <a:rPr lang="en-US" sz="4400" dirty="0" err="1" smtClean="0">
                <a:solidFill>
                  <a:schemeClr val="bg1"/>
                </a:solidFill>
              </a:rPr>
              <a:t>desayuno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por</a:t>
            </a:r>
            <a:r>
              <a:rPr lang="en-US" sz="4400" dirty="0" smtClean="0">
                <a:solidFill>
                  <a:schemeClr val="bg1"/>
                </a:solidFill>
              </a:rPr>
              <a:t> la </a:t>
            </a:r>
            <a:r>
              <a:rPr lang="en-US" sz="4400" dirty="0" err="1" smtClean="0">
                <a:solidFill>
                  <a:schemeClr val="bg1"/>
                </a:solidFill>
              </a:rPr>
              <a:t>mañana</a:t>
            </a:r>
            <a:r>
              <a:rPr lang="en-US" sz="4400" dirty="0" smtClean="0">
                <a:solidFill>
                  <a:schemeClr val="bg1"/>
                </a:solidFill>
              </a:rPr>
              <a:t>, a </a:t>
            </a:r>
            <a:r>
              <a:rPr lang="en-US" sz="4400" dirty="0" err="1" smtClean="0">
                <a:solidFill>
                  <a:schemeClr val="bg1"/>
                </a:solidFill>
              </a:rPr>
              <a:t>las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siete</a:t>
            </a:r>
            <a:r>
              <a:rPr lang="en-US" sz="4400" dirty="0" smtClean="0">
                <a:solidFill>
                  <a:schemeClr val="bg1"/>
                </a:solidFill>
              </a:rPr>
              <a:t>, etc.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939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943600" y="5257800"/>
            <a:ext cx="2590800" cy="9144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bg1"/>
                </a:solidFill>
              </a:rPr>
              <a:t>Preguntas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500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pPr eaLnBrk="1" hangingPunct="1"/>
            <a:r>
              <a:rPr lang="en-US" sz="4400" dirty="0" err="1" smtClean="0">
                <a:solidFill>
                  <a:schemeClr val="bg1"/>
                </a:solidFill>
              </a:rPr>
              <a:t>Responde</a:t>
            </a:r>
            <a:r>
              <a:rPr lang="en-US" sz="4400" dirty="0" smtClean="0">
                <a:solidFill>
                  <a:schemeClr val="bg1"/>
                </a:solidFill>
              </a:rPr>
              <a:t> en </a:t>
            </a:r>
            <a:r>
              <a:rPr lang="en-US" sz="4400" dirty="0" err="1" smtClean="0">
                <a:solidFill>
                  <a:schemeClr val="bg1"/>
                </a:solidFill>
              </a:rPr>
              <a:t>frase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completa</a:t>
            </a:r>
            <a:r>
              <a:rPr lang="en-US" sz="4400" dirty="0" smtClean="0">
                <a:solidFill>
                  <a:schemeClr val="bg1"/>
                </a:solidFill>
              </a:rPr>
              <a:t>:</a:t>
            </a:r>
          </a:p>
          <a:p>
            <a:pPr eaLnBrk="1" hangingPunct="1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¿</a:t>
            </a:r>
            <a:r>
              <a:rPr lang="en-US" sz="4400" dirty="0" err="1" smtClean="0">
                <a:solidFill>
                  <a:schemeClr val="bg1"/>
                </a:solidFill>
              </a:rPr>
              <a:t>Por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qué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haces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ejercicio</a:t>
            </a:r>
            <a:r>
              <a:rPr lang="en-US" sz="4400" dirty="0" smtClean="0">
                <a:solidFill>
                  <a:schemeClr val="bg1"/>
                </a:solidFill>
              </a:rPr>
              <a:t>?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6042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0" y="5334000"/>
            <a:ext cx="2590800" cy="1066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bg1"/>
                </a:solidFill>
              </a:rPr>
              <a:t>Preguntas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500</a:t>
            </a:r>
          </a:p>
        </p:txBody>
      </p:sp>
      <p:sp>
        <p:nvSpPr>
          <p:cNvPr id="61443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172200" y="5257800"/>
            <a:ext cx="2590800" cy="9144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990600" y="2286000"/>
            <a:ext cx="7086600" cy="3657600"/>
          </a:xfrm>
          <a:prstGeom prst="rect">
            <a:avLst/>
          </a:prstGeom>
        </p:spPr>
        <p:txBody>
          <a:bodyPr>
            <a:prstTxWarp prst="textNoShape">
              <a:avLst/>
            </a:prstTxWarp>
            <a:normAutofit lnSpcReduction="10000"/>
          </a:bodyPr>
          <a:lstStyle/>
          <a:p>
            <a:pPr marL="447675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charset="2"/>
              <a:buChar char=""/>
            </a:pPr>
            <a:r>
              <a:rPr lang="en-US" sz="4400" dirty="0" err="1" smtClean="0">
                <a:solidFill>
                  <a:schemeClr val="bg1"/>
                </a:solidFill>
              </a:rPr>
              <a:t>Hago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ejercicio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porque</a:t>
            </a:r>
            <a:r>
              <a:rPr lang="en-US" sz="4400" dirty="0" smtClean="0">
                <a:solidFill>
                  <a:schemeClr val="bg1"/>
                </a:solidFill>
              </a:rPr>
              <a:t>…</a:t>
            </a:r>
          </a:p>
          <a:p>
            <a:pPr marL="904875" lvl="1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charset="2"/>
              <a:buChar char=""/>
            </a:pPr>
            <a:r>
              <a:rPr lang="en-US" sz="4400" dirty="0" err="1" smtClean="0">
                <a:solidFill>
                  <a:schemeClr val="bg1"/>
                </a:solidFill>
              </a:rPr>
              <a:t>es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bueno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para</a:t>
            </a:r>
            <a:r>
              <a:rPr lang="en-US" sz="4400" dirty="0" smtClean="0">
                <a:solidFill>
                  <a:schemeClr val="bg1"/>
                </a:solidFill>
              </a:rPr>
              <a:t> la </a:t>
            </a:r>
            <a:r>
              <a:rPr lang="en-US" sz="4400" dirty="0" err="1" smtClean="0">
                <a:solidFill>
                  <a:schemeClr val="bg1"/>
                </a:solidFill>
              </a:rPr>
              <a:t>salud</a:t>
            </a:r>
            <a:r>
              <a:rPr lang="en-US" sz="4400" dirty="0" smtClean="0">
                <a:solidFill>
                  <a:schemeClr val="bg1"/>
                </a:solidFill>
              </a:rPr>
              <a:t>.</a:t>
            </a:r>
          </a:p>
          <a:p>
            <a:pPr marL="904875" lvl="1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charset="2"/>
              <a:buChar char=""/>
            </a:pPr>
            <a:r>
              <a:rPr lang="en-US" sz="4400" dirty="0" smtClean="0">
                <a:solidFill>
                  <a:schemeClr val="bg1"/>
                </a:solidFill>
              </a:rPr>
              <a:t>me </a:t>
            </a:r>
            <a:r>
              <a:rPr lang="en-US" sz="4400" dirty="0" err="1" smtClean="0">
                <a:solidFill>
                  <a:schemeClr val="bg1"/>
                </a:solidFill>
              </a:rPr>
              <a:t>gusta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hacer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ejercicio</a:t>
            </a:r>
            <a:r>
              <a:rPr lang="en-US" sz="4400" dirty="0" smtClean="0">
                <a:solidFill>
                  <a:schemeClr val="bg1"/>
                </a:solidFill>
              </a:rPr>
              <a:t>.</a:t>
            </a:r>
          </a:p>
          <a:p>
            <a:pPr marL="904875" lvl="1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charset="2"/>
              <a:buChar char=""/>
            </a:pPr>
            <a:r>
              <a:rPr lang="en-US" sz="4400" dirty="0" smtClean="0">
                <a:solidFill>
                  <a:schemeClr val="bg1"/>
                </a:solidFill>
              </a:rPr>
              <a:t>no </a:t>
            </a:r>
            <a:r>
              <a:rPr lang="en-US" sz="4400" dirty="0" err="1" smtClean="0">
                <a:solidFill>
                  <a:schemeClr val="bg1"/>
                </a:solidFill>
              </a:rPr>
              <a:t>quiero</a:t>
            </a:r>
            <a:r>
              <a:rPr lang="en-US" sz="4400" dirty="0" smtClean="0">
                <a:solidFill>
                  <a:schemeClr val="bg1"/>
                </a:solidFill>
              </a:rPr>
              <a:t> ser </a:t>
            </a:r>
            <a:r>
              <a:rPr lang="en-US" sz="4400" dirty="0" err="1" smtClean="0">
                <a:solidFill>
                  <a:schemeClr val="bg1"/>
                </a:solidFill>
              </a:rPr>
              <a:t>muy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grande</a:t>
            </a:r>
            <a:r>
              <a:rPr lang="en-US" sz="4400" dirty="0" smtClean="0">
                <a:solidFill>
                  <a:schemeClr val="bg1"/>
                </a:solidFill>
              </a:rPr>
              <a:t>.</a:t>
            </a:r>
          </a:p>
          <a:p>
            <a:pPr marL="904875" lvl="1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charset="2"/>
              <a:buChar char=""/>
            </a:pPr>
            <a:r>
              <a:rPr lang="en-US" sz="4400" dirty="0" err="1" smtClean="0">
                <a:solidFill>
                  <a:schemeClr val="bg1"/>
                </a:solidFill>
              </a:rPr>
              <a:t>es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importante</a:t>
            </a:r>
            <a:r>
              <a:rPr lang="en-US" sz="4400" dirty="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Jeopardy Final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057400"/>
            <a:ext cx="8153400" cy="3200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4100" dirty="0">
                <a:solidFill>
                  <a:schemeClr val="bg1"/>
                </a:solidFill>
              </a:rPr>
              <a:t>Translate</a:t>
            </a:r>
            <a:r>
              <a:rPr lang="en-US" sz="4100" dirty="0" smtClean="0">
                <a:solidFill>
                  <a:schemeClr val="bg1"/>
                </a:solidFill>
              </a:rPr>
              <a:t>: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4100" dirty="0" smtClean="0">
                <a:solidFill>
                  <a:schemeClr val="bg1"/>
                </a:solidFill>
              </a:rPr>
              <a:t>“Mrs. </a:t>
            </a:r>
            <a:r>
              <a:rPr lang="en-US" sz="4100" dirty="0" err="1" smtClean="0">
                <a:solidFill>
                  <a:schemeClr val="bg1"/>
                </a:solidFill>
              </a:rPr>
              <a:t>Sherrow</a:t>
            </a:r>
            <a:r>
              <a:rPr lang="en-US" sz="4100" dirty="0" smtClean="0">
                <a:solidFill>
                  <a:schemeClr val="bg1"/>
                </a:solidFill>
              </a:rPr>
              <a:t> is very interesting. She is the best teacher. Spanish is more fun than PE.”</a:t>
            </a:r>
          </a:p>
        </p:txBody>
      </p:sp>
      <p:sp>
        <p:nvSpPr>
          <p:cNvPr id="6246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248400" y="5257800"/>
            <a:ext cx="2667000" cy="990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Jeopardy Final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4400" dirty="0" smtClean="0">
                <a:solidFill>
                  <a:schemeClr val="bg1"/>
                </a:solidFill>
              </a:rPr>
              <a:t>La </a:t>
            </a:r>
            <a:r>
              <a:rPr lang="en-US" sz="4400" dirty="0" err="1" smtClean="0">
                <a:solidFill>
                  <a:schemeClr val="bg1"/>
                </a:solidFill>
              </a:rPr>
              <a:t>señora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Sherrow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es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muy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interesante</a:t>
            </a:r>
            <a:r>
              <a:rPr lang="en-US" sz="4400" dirty="0" smtClean="0">
                <a:solidFill>
                  <a:schemeClr val="bg1"/>
                </a:solidFill>
              </a:rPr>
              <a:t>. Ella </a:t>
            </a:r>
            <a:r>
              <a:rPr lang="en-US" sz="4400" dirty="0" err="1" smtClean="0">
                <a:solidFill>
                  <a:schemeClr val="bg1"/>
                </a:solidFill>
              </a:rPr>
              <a:t>es</a:t>
            </a:r>
            <a:r>
              <a:rPr lang="en-US" sz="4400" dirty="0" smtClean="0">
                <a:solidFill>
                  <a:schemeClr val="bg1"/>
                </a:solidFill>
              </a:rPr>
              <a:t> la </a:t>
            </a:r>
            <a:r>
              <a:rPr lang="en-US" sz="4400" dirty="0" err="1" smtClean="0">
                <a:solidFill>
                  <a:schemeClr val="bg1"/>
                </a:solidFill>
              </a:rPr>
              <a:t>mejor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profesora</a:t>
            </a:r>
            <a:r>
              <a:rPr lang="en-US" sz="4400" dirty="0" smtClean="0">
                <a:solidFill>
                  <a:schemeClr val="bg1"/>
                </a:solidFill>
              </a:rPr>
              <a:t>. </a:t>
            </a:r>
            <a:r>
              <a:rPr lang="en-US" sz="4400" dirty="0" err="1" smtClean="0">
                <a:solidFill>
                  <a:schemeClr val="bg1"/>
                </a:solidFill>
              </a:rPr>
              <a:t>Español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es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más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divertido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que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educación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física</a:t>
            </a:r>
            <a:r>
              <a:rPr lang="en-US" sz="4400" dirty="0" smtClean="0">
                <a:solidFill>
                  <a:schemeClr val="bg1"/>
                </a:solidFill>
              </a:rPr>
              <a:t>.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6349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10200" y="5486400"/>
            <a:ext cx="3200400" cy="990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La casa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5052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Paso la </a:t>
            </a:r>
            <a:r>
              <a:rPr lang="en-US" sz="2400" dirty="0" err="1" smtClean="0">
                <a:solidFill>
                  <a:schemeClr val="bg1"/>
                </a:solidFill>
              </a:rPr>
              <a:t>aspiradora</a:t>
            </a:r>
            <a:endParaRPr lang="en-US" sz="24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400" dirty="0" err="1" smtClean="0">
                <a:solidFill>
                  <a:schemeClr val="bg1"/>
                </a:solidFill>
              </a:rPr>
              <a:t>Lavo</a:t>
            </a:r>
            <a:r>
              <a:rPr lang="en-US" sz="2400" dirty="0" smtClean="0">
                <a:solidFill>
                  <a:schemeClr val="bg1"/>
                </a:solidFill>
              </a:rPr>
              <a:t> los </a:t>
            </a:r>
            <a:r>
              <a:rPr lang="en-US" sz="2400" dirty="0" err="1" smtClean="0">
                <a:solidFill>
                  <a:schemeClr val="bg1"/>
                </a:solidFill>
              </a:rPr>
              <a:t>platos</a:t>
            </a:r>
            <a:endParaRPr lang="en-US" sz="24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Quito el </a:t>
            </a:r>
            <a:r>
              <a:rPr lang="en-US" sz="2400" dirty="0" err="1" smtClean="0">
                <a:solidFill>
                  <a:schemeClr val="bg1"/>
                </a:solidFill>
              </a:rPr>
              <a:t>polvo</a:t>
            </a:r>
            <a:endParaRPr lang="en-US" sz="24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400" dirty="0" err="1" smtClean="0">
                <a:solidFill>
                  <a:schemeClr val="bg1"/>
                </a:solidFill>
              </a:rPr>
              <a:t>Limpio</a:t>
            </a:r>
            <a:r>
              <a:rPr lang="en-US" sz="2400" dirty="0" smtClean="0">
                <a:solidFill>
                  <a:schemeClr val="bg1"/>
                </a:solidFill>
              </a:rPr>
              <a:t> el </a:t>
            </a:r>
            <a:r>
              <a:rPr lang="en-US" sz="2400" dirty="0" err="1" smtClean="0">
                <a:solidFill>
                  <a:schemeClr val="bg1"/>
                </a:solidFill>
              </a:rPr>
              <a:t>baño</a:t>
            </a:r>
            <a:endParaRPr lang="en-US" sz="24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400" dirty="0" err="1" smtClean="0">
                <a:solidFill>
                  <a:schemeClr val="bg1"/>
                </a:solidFill>
              </a:rPr>
              <a:t>Lavo</a:t>
            </a:r>
            <a:r>
              <a:rPr lang="en-US" sz="2400" dirty="0" smtClean="0">
                <a:solidFill>
                  <a:schemeClr val="bg1"/>
                </a:solidFill>
              </a:rPr>
              <a:t> el </a:t>
            </a:r>
            <a:r>
              <a:rPr lang="en-US" sz="2400" dirty="0" err="1" smtClean="0">
                <a:solidFill>
                  <a:schemeClr val="bg1"/>
                </a:solidFill>
              </a:rPr>
              <a:t>coche</a:t>
            </a:r>
            <a:endParaRPr lang="en-US" sz="24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400" dirty="0" err="1" smtClean="0">
                <a:solidFill>
                  <a:schemeClr val="bg1"/>
                </a:solidFill>
              </a:rPr>
              <a:t>Corto</a:t>
            </a:r>
            <a:r>
              <a:rPr lang="en-US" sz="2400" dirty="0" smtClean="0">
                <a:solidFill>
                  <a:schemeClr val="bg1"/>
                </a:solidFill>
              </a:rPr>
              <a:t> el </a:t>
            </a:r>
            <a:r>
              <a:rPr lang="en-US" sz="2400" dirty="0" err="1" smtClean="0">
                <a:solidFill>
                  <a:schemeClr val="bg1"/>
                </a:solidFill>
              </a:rPr>
              <a:t>césped</a:t>
            </a:r>
            <a:endParaRPr lang="en-US" sz="24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400" dirty="0" err="1" smtClean="0">
                <a:solidFill>
                  <a:schemeClr val="bg1"/>
                </a:solidFill>
              </a:rPr>
              <a:t>Hago</a:t>
            </a:r>
            <a:r>
              <a:rPr lang="en-US" sz="2400" dirty="0" smtClean="0">
                <a:solidFill>
                  <a:schemeClr val="bg1"/>
                </a:solidFill>
              </a:rPr>
              <a:t> la </a:t>
            </a:r>
            <a:r>
              <a:rPr lang="en-US" sz="2400" dirty="0" err="1" smtClean="0">
                <a:solidFill>
                  <a:schemeClr val="bg1"/>
                </a:solidFill>
              </a:rPr>
              <a:t>cama</a:t>
            </a:r>
            <a:endParaRPr lang="en-US" sz="24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etc…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36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62600" y="5410200"/>
            <a:ext cx="2895600" cy="9144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La casa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300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819400"/>
            <a:ext cx="7772400" cy="32004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solidFill>
                  <a:schemeClr val="bg1"/>
                </a:solidFill>
              </a:rPr>
              <a:t>Dime </a:t>
            </a:r>
            <a:r>
              <a:rPr lang="en-US" sz="4400" dirty="0" err="1" smtClean="0">
                <a:solidFill>
                  <a:schemeClr val="bg1"/>
                </a:solidFill>
              </a:rPr>
              <a:t>tres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muebles</a:t>
            </a:r>
            <a:r>
              <a:rPr lang="en-US" sz="4400" dirty="0" smtClean="0">
                <a:solidFill>
                  <a:schemeClr val="bg1"/>
                </a:solidFill>
              </a:rPr>
              <a:t> (furniture) en </a:t>
            </a:r>
            <a:r>
              <a:rPr lang="en-US" sz="4400" dirty="0" err="1" smtClean="0">
                <a:solidFill>
                  <a:schemeClr val="bg1"/>
                </a:solidFill>
              </a:rPr>
              <a:t>tu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dormitorio</a:t>
            </a:r>
            <a:r>
              <a:rPr lang="en-US" sz="4400" dirty="0" smtClean="0">
                <a:solidFill>
                  <a:schemeClr val="bg1"/>
                </a:solidFill>
              </a:rPr>
              <a:t>.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638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257800" y="5638800"/>
            <a:ext cx="25908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La casa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300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3863975"/>
          </a:xfrm>
        </p:spPr>
        <p:txBody>
          <a:bodyPr>
            <a:normAutofit fontScale="55000" lnSpcReduction="20000"/>
          </a:bodyPr>
          <a:lstStyle/>
          <a:p>
            <a:pPr eaLnBrk="1" hangingPunct="1"/>
            <a:r>
              <a:rPr lang="en-US" sz="3600" dirty="0" smtClean="0">
                <a:solidFill>
                  <a:schemeClr val="bg1"/>
                </a:solidFill>
              </a:rPr>
              <a:t>la </a:t>
            </a:r>
            <a:r>
              <a:rPr lang="en-US" sz="3600" dirty="0" err="1" smtClean="0">
                <a:solidFill>
                  <a:schemeClr val="bg1"/>
                </a:solidFill>
              </a:rPr>
              <a:t>cama</a:t>
            </a:r>
            <a:endParaRPr lang="en-US" sz="36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</a:rPr>
              <a:t>el </a:t>
            </a:r>
            <a:r>
              <a:rPr lang="en-US" sz="3600" dirty="0" err="1" smtClean="0">
                <a:solidFill>
                  <a:schemeClr val="bg1"/>
                </a:solidFill>
              </a:rPr>
              <a:t>escritorio</a:t>
            </a:r>
            <a:endParaRPr lang="en-US" sz="36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</a:rPr>
              <a:t>la </a:t>
            </a:r>
            <a:r>
              <a:rPr lang="en-US" sz="3600" dirty="0" err="1" smtClean="0">
                <a:solidFill>
                  <a:schemeClr val="bg1"/>
                </a:solidFill>
              </a:rPr>
              <a:t>cómoda</a:t>
            </a:r>
            <a:endParaRPr lang="en-US" sz="36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</a:rPr>
              <a:t>la </a:t>
            </a:r>
            <a:r>
              <a:rPr lang="en-US" sz="3600" dirty="0" err="1" smtClean="0">
                <a:solidFill>
                  <a:schemeClr val="bg1"/>
                </a:solidFill>
              </a:rPr>
              <a:t>mesita</a:t>
            </a:r>
            <a:r>
              <a:rPr lang="en-US" sz="3600" dirty="0" smtClean="0">
                <a:solidFill>
                  <a:schemeClr val="bg1"/>
                </a:solidFill>
              </a:rPr>
              <a:t> de </a:t>
            </a:r>
            <a:r>
              <a:rPr lang="en-US" sz="3600" dirty="0" err="1" smtClean="0">
                <a:solidFill>
                  <a:schemeClr val="bg1"/>
                </a:solidFill>
              </a:rPr>
              <a:t>noche</a:t>
            </a:r>
            <a:endParaRPr lang="en-US" sz="36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</a:rPr>
              <a:t>la </a:t>
            </a:r>
            <a:r>
              <a:rPr lang="en-US" sz="3600" dirty="0" err="1" smtClean="0">
                <a:solidFill>
                  <a:schemeClr val="bg1"/>
                </a:solidFill>
              </a:rPr>
              <a:t>lámpara</a:t>
            </a:r>
            <a:endParaRPr lang="en-US" sz="36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</a:rPr>
              <a:t>el </a:t>
            </a:r>
            <a:r>
              <a:rPr lang="en-US" sz="3600" dirty="0" err="1" smtClean="0">
                <a:solidFill>
                  <a:schemeClr val="bg1"/>
                </a:solidFill>
              </a:rPr>
              <a:t>despertador</a:t>
            </a:r>
            <a:endParaRPr lang="en-US" sz="36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</a:rPr>
              <a:t>el </a:t>
            </a:r>
            <a:r>
              <a:rPr lang="en-US" sz="3600" dirty="0" err="1" smtClean="0">
                <a:solidFill>
                  <a:schemeClr val="bg1"/>
                </a:solidFill>
              </a:rPr>
              <a:t>espejo</a:t>
            </a:r>
            <a:endParaRPr lang="en-US" sz="36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3600" dirty="0" err="1" smtClean="0">
                <a:solidFill>
                  <a:schemeClr val="bg1"/>
                </a:solidFill>
              </a:rPr>
              <a:t>las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cortinas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1741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800600" y="5334000"/>
            <a:ext cx="3048000" cy="9144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La casa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solidFill>
                  <a:schemeClr val="bg1"/>
                </a:solidFill>
              </a:rPr>
              <a:t>¿</a:t>
            </a:r>
            <a:r>
              <a:rPr lang="en-US" sz="4400" dirty="0" err="1" smtClean="0">
                <a:solidFill>
                  <a:schemeClr val="bg1"/>
                </a:solidFill>
              </a:rPr>
              <a:t>Cuál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piso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está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debajo</a:t>
            </a:r>
            <a:r>
              <a:rPr lang="en-US" sz="4400" dirty="0" smtClean="0">
                <a:solidFill>
                  <a:schemeClr val="bg1"/>
                </a:solidFill>
              </a:rPr>
              <a:t> de la </a:t>
            </a:r>
            <a:r>
              <a:rPr lang="en-US" sz="4400" dirty="0" err="1" smtClean="0">
                <a:solidFill>
                  <a:schemeClr val="bg1"/>
                </a:solidFill>
              </a:rPr>
              <a:t>planta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baja</a:t>
            </a:r>
            <a:r>
              <a:rPr lang="en-US" sz="4400" dirty="0" smtClean="0">
                <a:solidFill>
                  <a:schemeClr val="bg1"/>
                </a:solidFill>
              </a:rPr>
              <a:t>?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843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172200" y="5638800"/>
            <a:ext cx="24384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3380</TotalTime>
  <Words>965</Words>
  <Application>Microsoft Macintosh PowerPoint</Application>
  <PresentationFormat>On-screen Show (4:3)</PresentationFormat>
  <Paragraphs>276</Paragraphs>
  <Slides>54</Slides>
  <Notes>54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6" baseType="lpstr">
      <vt:lpstr>Genesis</vt:lpstr>
      <vt:lpstr>Clip</vt:lpstr>
      <vt:lpstr>Jeopardy</vt:lpstr>
      <vt:lpstr>Slide 2</vt:lpstr>
      <vt:lpstr>La casa  100</vt:lpstr>
      <vt:lpstr>La casa   100</vt:lpstr>
      <vt:lpstr>La casa 200</vt:lpstr>
      <vt:lpstr>La casa 200</vt:lpstr>
      <vt:lpstr>La casa 300</vt:lpstr>
      <vt:lpstr>La casa 300</vt:lpstr>
      <vt:lpstr>La casa 400</vt:lpstr>
      <vt:lpstr>La casa 400</vt:lpstr>
      <vt:lpstr>La casa 500</vt:lpstr>
      <vt:lpstr>La casa 500</vt:lpstr>
      <vt:lpstr>La escuela  100</vt:lpstr>
      <vt:lpstr>La escuela  100</vt:lpstr>
      <vt:lpstr>La escuela  200</vt:lpstr>
      <vt:lpstr>La escuela  200</vt:lpstr>
      <vt:lpstr>La escuela  300</vt:lpstr>
      <vt:lpstr>La escuela  300</vt:lpstr>
      <vt:lpstr>La escuela  400</vt:lpstr>
      <vt:lpstr>La escuela  400</vt:lpstr>
      <vt:lpstr>La escuela  500</vt:lpstr>
      <vt:lpstr>La escuela  500</vt:lpstr>
      <vt:lpstr>La comida 100</vt:lpstr>
      <vt:lpstr>La comida  100</vt:lpstr>
      <vt:lpstr>La comida  200</vt:lpstr>
      <vt:lpstr>La comida  200</vt:lpstr>
      <vt:lpstr>La comida  300</vt:lpstr>
      <vt:lpstr>La comida  300</vt:lpstr>
      <vt:lpstr>La comida  400</vt:lpstr>
      <vt:lpstr>La comida  400</vt:lpstr>
      <vt:lpstr>La comida  500</vt:lpstr>
      <vt:lpstr>La comida  500</vt:lpstr>
      <vt:lpstr>Verbos  100</vt:lpstr>
      <vt:lpstr>Verbos   100</vt:lpstr>
      <vt:lpstr>Verbos  200</vt:lpstr>
      <vt:lpstr>Verbos  200</vt:lpstr>
      <vt:lpstr>Verbos  300</vt:lpstr>
      <vt:lpstr>Verbos  300</vt:lpstr>
      <vt:lpstr>Verbos  400</vt:lpstr>
      <vt:lpstr>Verbos  400</vt:lpstr>
      <vt:lpstr>Verbos  500</vt:lpstr>
      <vt:lpstr>Verbos  500</vt:lpstr>
      <vt:lpstr>Preguntas 100</vt:lpstr>
      <vt:lpstr>Preguntas  100</vt:lpstr>
      <vt:lpstr>Preguntas  200</vt:lpstr>
      <vt:lpstr>Preguntas  200</vt:lpstr>
      <vt:lpstr>Preguntas  300</vt:lpstr>
      <vt:lpstr>Preguntas  300</vt:lpstr>
      <vt:lpstr>Preguntas  400</vt:lpstr>
      <vt:lpstr>Preguntas  400</vt:lpstr>
      <vt:lpstr>Preguntas  500</vt:lpstr>
      <vt:lpstr>Preguntas  500</vt:lpstr>
      <vt:lpstr>Jeopardy Final </vt:lpstr>
      <vt:lpstr>Jeopardy Final</vt:lpstr>
    </vt:vector>
  </TitlesOfParts>
  <Company>wcpss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Jeopardy</dc:title>
  <dc:creator>wcpss</dc:creator>
  <cp:lastModifiedBy>Howard County Administrator</cp:lastModifiedBy>
  <cp:revision>194</cp:revision>
  <cp:lastPrinted>2015-05-29T11:57:53Z</cp:lastPrinted>
  <dcterms:created xsi:type="dcterms:W3CDTF">2015-05-28T19:55:50Z</dcterms:created>
  <dcterms:modified xsi:type="dcterms:W3CDTF">2015-05-29T15:47:40Z</dcterms:modified>
</cp:coreProperties>
</file>